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70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75" r:id="rId16"/>
    <p:sldId id="289" r:id="rId17"/>
    <p:sldId id="290" r:id="rId18"/>
    <p:sldId id="287" r:id="rId19"/>
    <p:sldId id="288" r:id="rId20"/>
    <p:sldId id="291" r:id="rId21"/>
    <p:sldId id="27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9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C41910-D375-40D8-A51A-934EE236A06D}" v="2" dt="2026-10-04T17:51:04.4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79" autoAdjust="0"/>
    <p:restoredTop sz="94673" autoAdjust="0"/>
  </p:normalViewPr>
  <p:slideViewPr>
    <p:cSldViewPr snapToGrid="0">
      <p:cViewPr varScale="1">
        <p:scale>
          <a:sx n="115" d="100"/>
          <a:sy n="115" d="100"/>
        </p:scale>
        <p:origin x="754" y="77"/>
      </p:cViewPr>
      <p:guideLst/>
    </p:cSldViewPr>
  </p:slideViewPr>
  <p:outlineViewPr>
    <p:cViewPr>
      <p:scale>
        <a:sx n="33" d="100"/>
        <a:sy n="33" d="100"/>
      </p:scale>
      <p:origin x="0" y="-37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ane Omohundro" userId="8f013ec6-3b7e-42a6-92a1-c992af3757f6" providerId="ADAL" clId="{CC36151B-1CE3-4A60-9B89-89F3E78750B6}"/>
    <pc:docChg chg="undo custSel addSld delSld modSld sldOrd">
      <pc:chgData name="Zane Omohundro" userId="8f013ec6-3b7e-42a6-92a1-c992af3757f6" providerId="ADAL" clId="{CC36151B-1CE3-4A60-9B89-89F3E78750B6}" dt="2026-10-04T17:55:29.446" v="3048" actId="20577"/>
      <pc:docMkLst>
        <pc:docMk/>
      </pc:docMkLst>
      <pc:sldChg chg="modSp mod">
        <pc:chgData name="Zane Omohundro" userId="8f013ec6-3b7e-42a6-92a1-c992af3757f6" providerId="ADAL" clId="{CC36151B-1CE3-4A60-9B89-89F3E78750B6}" dt="2026-09-04T15:34:09.232" v="274" actId="26606"/>
        <pc:sldMkLst>
          <pc:docMk/>
          <pc:sldMk cId="3890918766" sldId="257"/>
        </pc:sldMkLst>
        <pc:spChg chg="mod">
          <ac:chgData name="Zane Omohundro" userId="8f013ec6-3b7e-42a6-92a1-c992af3757f6" providerId="ADAL" clId="{CC36151B-1CE3-4A60-9B89-89F3E78750B6}" dt="2026-09-04T15:34:09.232" v="274" actId="26606"/>
          <ac:spMkLst>
            <pc:docMk/>
            <pc:sldMk cId="3890918766" sldId="257"/>
            <ac:spMk id="2" creationId="{A17E6B48-6E9C-4791-2542-C5B693348047}"/>
          </ac:spMkLst>
        </pc:spChg>
        <pc:spChg chg="mod">
          <ac:chgData name="Zane Omohundro" userId="8f013ec6-3b7e-42a6-92a1-c992af3757f6" providerId="ADAL" clId="{CC36151B-1CE3-4A60-9B89-89F3E78750B6}" dt="2026-09-04T15:34:09.232" v="274" actId="26606"/>
          <ac:spMkLst>
            <pc:docMk/>
            <pc:sldMk cId="3890918766" sldId="257"/>
            <ac:spMk id="3" creationId="{BFDB7584-A189-47DC-E106-CDC0AC8B33A0}"/>
          </ac:spMkLst>
        </pc:spChg>
        <pc:picChg chg="mod">
          <ac:chgData name="Zane Omohundro" userId="8f013ec6-3b7e-42a6-92a1-c992af3757f6" providerId="ADAL" clId="{CC36151B-1CE3-4A60-9B89-89F3E78750B6}" dt="2026-09-04T15:34:09.232" v="274" actId="26606"/>
          <ac:picMkLst>
            <pc:docMk/>
            <pc:sldMk cId="3890918766" sldId="257"/>
            <ac:picMk id="46" creationId="{AD5623F8-18EE-01CB-E313-71792E152787}"/>
          </ac:picMkLst>
        </pc:picChg>
      </pc:sldChg>
      <pc:sldChg chg="del">
        <pc:chgData name="Zane Omohundro" userId="8f013ec6-3b7e-42a6-92a1-c992af3757f6" providerId="ADAL" clId="{CC36151B-1CE3-4A60-9B89-89F3E78750B6}" dt="2026-10-04T17:48:49.720" v="2853" actId="47"/>
        <pc:sldMkLst>
          <pc:docMk/>
          <pc:sldMk cId="625824530" sldId="262"/>
        </pc:sldMkLst>
      </pc:sldChg>
      <pc:sldChg chg="del">
        <pc:chgData name="Zane Omohundro" userId="8f013ec6-3b7e-42a6-92a1-c992af3757f6" providerId="ADAL" clId="{CC36151B-1CE3-4A60-9B89-89F3E78750B6}" dt="2026-10-04T17:48:49.720" v="2853" actId="47"/>
        <pc:sldMkLst>
          <pc:docMk/>
          <pc:sldMk cId="3904046911" sldId="264"/>
        </pc:sldMkLst>
      </pc:sldChg>
      <pc:sldChg chg="addSp delSp modSp mod chgLayout">
        <pc:chgData name="Zane Omohundro" userId="8f013ec6-3b7e-42a6-92a1-c992af3757f6" providerId="ADAL" clId="{CC36151B-1CE3-4A60-9B89-89F3E78750B6}" dt="2026-10-04T17:51:40.931" v="3018" actId="20577"/>
        <pc:sldMkLst>
          <pc:docMk/>
          <pc:sldMk cId="2505761512" sldId="270"/>
        </pc:sldMkLst>
        <pc:spChg chg="mod">
          <ac:chgData name="Zane Omohundro" userId="8f013ec6-3b7e-42a6-92a1-c992af3757f6" providerId="ADAL" clId="{CC36151B-1CE3-4A60-9B89-89F3E78750B6}" dt="2026-09-04T15:36:02.975" v="281" actId="20577"/>
          <ac:spMkLst>
            <pc:docMk/>
            <pc:sldMk cId="2505761512" sldId="270"/>
            <ac:spMk id="4" creationId="{12C2A041-18C0-4BCE-0539-ED00EC17CD0B}"/>
          </ac:spMkLst>
        </pc:spChg>
        <pc:spChg chg="mod">
          <ac:chgData name="Zane Omohundro" userId="8f013ec6-3b7e-42a6-92a1-c992af3757f6" providerId="ADAL" clId="{CC36151B-1CE3-4A60-9B89-89F3E78750B6}" dt="2026-10-04T17:51:40.931" v="3018" actId="20577"/>
          <ac:spMkLst>
            <pc:docMk/>
            <pc:sldMk cId="2505761512" sldId="270"/>
            <ac:spMk id="5" creationId="{024BF89B-D23A-B479-E4F1-CD2363C476A6}"/>
          </ac:spMkLst>
        </pc:spChg>
      </pc:sldChg>
      <pc:sldChg chg="modSp mod">
        <pc:chgData name="Zane Omohundro" userId="8f013ec6-3b7e-42a6-92a1-c992af3757f6" providerId="ADAL" clId="{CC36151B-1CE3-4A60-9B89-89F3E78750B6}" dt="2026-10-04T17:38:50.905" v="2534" actId="20577"/>
        <pc:sldMkLst>
          <pc:docMk/>
          <pc:sldMk cId="3870283724" sldId="271"/>
        </pc:sldMkLst>
        <pc:spChg chg="mod">
          <ac:chgData name="Zane Omohundro" userId="8f013ec6-3b7e-42a6-92a1-c992af3757f6" providerId="ADAL" clId="{CC36151B-1CE3-4A60-9B89-89F3E78750B6}" dt="2026-10-04T17:35:15.397" v="2379" actId="20577"/>
          <ac:spMkLst>
            <pc:docMk/>
            <pc:sldMk cId="3870283724" sldId="271"/>
            <ac:spMk id="4" creationId="{52FD890B-757D-F452-7C6E-B70A18690388}"/>
          </ac:spMkLst>
        </pc:spChg>
        <pc:spChg chg="mod">
          <ac:chgData name="Zane Omohundro" userId="8f013ec6-3b7e-42a6-92a1-c992af3757f6" providerId="ADAL" clId="{CC36151B-1CE3-4A60-9B89-89F3E78750B6}" dt="2026-10-04T17:38:50.905" v="2534" actId="20577"/>
          <ac:spMkLst>
            <pc:docMk/>
            <pc:sldMk cId="3870283724" sldId="271"/>
            <ac:spMk id="5" creationId="{703973F6-455C-A9E0-5E7D-DD1091227415}"/>
          </ac:spMkLst>
        </pc:spChg>
      </pc:sldChg>
      <pc:sldChg chg="del">
        <pc:chgData name="Zane Omohundro" userId="8f013ec6-3b7e-42a6-92a1-c992af3757f6" providerId="ADAL" clId="{CC36151B-1CE3-4A60-9B89-89F3E78750B6}" dt="2026-10-04T17:48:49.720" v="2853" actId="47"/>
        <pc:sldMkLst>
          <pc:docMk/>
          <pc:sldMk cId="3763610996" sldId="272"/>
        </pc:sldMkLst>
      </pc:sldChg>
      <pc:sldChg chg="del">
        <pc:chgData name="Zane Omohundro" userId="8f013ec6-3b7e-42a6-92a1-c992af3757f6" providerId="ADAL" clId="{CC36151B-1CE3-4A60-9B89-89F3E78750B6}" dt="2026-10-04T17:48:49.720" v="2853" actId="47"/>
        <pc:sldMkLst>
          <pc:docMk/>
          <pc:sldMk cId="2202832838" sldId="273"/>
        </pc:sldMkLst>
      </pc:sldChg>
      <pc:sldChg chg="del">
        <pc:chgData name="Zane Omohundro" userId="8f013ec6-3b7e-42a6-92a1-c992af3757f6" providerId="ADAL" clId="{CC36151B-1CE3-4A60-9B89-89F3E78750B6}" dt="2026-10-04T17:48:49.720" v="2853" actId="47"/>
        <pc:sldMkLst>
          <pc:docMk/>
          <pc:sldMk cId="2923966339" sldId="274"/>
        </pc:sldMkLst>
      </pc:sldChg>
      <pc:sldChg chg="addSp delSp modSp add mod">
        <pc:chgData name="Zane Omohundro" userId="8f013ec6-3b7e-42a6-92a1-c992af3757f6" providerId="ADAL" clId="{CC36151B-1CE3-4A60-9B89-89F3E78750B6}" dt="2026-10-04T17:23:35.183" v="2372" actId="20577"/>
        <pc:sldMkLst>
          <pc:docMk/>
          <pc:sldMk cId="1427269077" sldId="275"/>
        </pc:sldMkLst>
        <pc:spChg chg="mod">
          <ac:chgData name="Zane Omohundro" userId="8f013ec6-3b7e-42a6-92a1-c992af3757f6" providerId="ADAL" clId="{CC36151B-1CE3-4A60-9B89-89F3E78750B6}" dt="2026-09-24T19:52:27.519" v="1483" actId="20577"/>
          <ac:spMkLst>
            <pc:docMk/>
            <pc:sldMk cId="1427269077" sldId="275"/>
            <ac:spMk id="4" creationId="{B196AD19-F37D-43BD-4511-1DAE430749F9}"/>
          </ac:spMkLst>
        </pc:spChg>
        <pc:spChg chg="mod">
          <ac:chgData name="Zane Omohundro" userId="8f013ec6-3b7e-42a6-92a1-c992af3757f6" providerId="ADAL" clId="{CC36151B-1CE3-4A60-9B89-89F3E78750B6}" dt="2026-10-04T17:23:35.183" v="2372" actId="20577"/>
          <ac:spMkLst>
            <pc:docMk/>
            <pc:sldMk cId="1427269077" sldId="275"/>
            <ac:spMk id="5" creationId="{B008FFEF-7BD9-4087-DDA8-A159018D3A0F}"/>
          </ac:spMkLst>
        </pc:spChg>
      </pc:sldChg>
      <pc:sldChg chg="modSp add mod">
        <pc:chgData name="Zane Omohundro" userId="8f013ec6-3b7e-42a6-92a1-c992af3757f6" providerId="ADAL" clId="{CC36151B-1CE3-4A60-9B89-89F3E78750B6}" dt="2026-10-04T17:50:21.535" v="2928" actId="20577"/>
        <pc:sldMkLst>
          <pc:docMk/>
          <pc:sldMk cId="2157509878" sldId="278"/>
        </pc:sldMkLst>
        <pc:spChg chg="mod">
          <ac:chgData name="Zane Omohundro" userId="8f013ec6-3b7e-42a6-92a1-c992af3757f6" providerId="ADAL" clId="{CC36151B-1CE3-4A60-9B89-89F3E78750B6}" dt="2026-09-04T15:39:36.951" v="408" actId="20577"/>
          <ac:spMkLst>
            <pc:docMk/>
            <pc:sldMk cId="2157509878" sldId="278"/>
            <ac:spMk id="4" creationId="{FE95D2DD-734A-B10D-60D0-D2CDC4F9F63F}"/>
          </ac:spMkLst>
        </pc:spChg>
        <pc:spChg chg="mod">
          <ac:chgData name="Zane Omohundro" userId="8f013ec6-3b7e-42a6-92a1-c992af3757f6" providerId="ADAL" clId="{CC36151B-1CE3-4A60-9B89-89F3E78750B6}" dt="2026-10-04T17:50:21.535" v="2928" actId="20577"/>
          <ac:spMkLst>
            <pc:docMk/>
            <pc:sldMk cId="2157509878" sldId="278"/>
            <ac:spMk id="5" creationId="{F6F1704B-91CC-0C90-6101-7B66E28F9803}"/>
          </ac:spMkLst>
        </pc:spChg>
      </pc:sldChg>
      <pc:sldChg chg="modSp add mod">
        <pc:chgData name="Zane Omohundro" userId="8f013ec6-3b7e-42a6-92a1-c992af3757f6" providerId="ADAL" clId="{CC36151B-1CE3-4A60-9B89-89F3E78750B6}" dt="2026-10-04T17:53:19.406" v="3031" actId="20577"/>
        <pc:sldMkLst>
          <pc:docMk/>
          <pc:sldMk cId="139251980" sldId="279"/>
        </pc:sldMkLst>
        <pc:spChg chg="mod">
          <ac:chgData name="Zane Omohundro" userId="8f013ec6-3b7e-42a6-92a1-c992af3757f6" providerId="ADAL" clId="{CC36151B-1CE3-4A60-9B89-89F3E78750B6}" dt="2026-10-04T17:53:19.406" v="3031" actId="20577"/>
          <ac:spMkLst>
            <pc:docMk/>
            <pc:sldMk cId="139251980" sldId="279"/>
            <ac:spMk id="5" creationId="{6F473000-870C-9255-1BDE-7122136611B4}"/>
          </ac:spMkLst>
        </pc:spChg>
      </pc:sldChg>
      <pc:sldChg chg="addSp modSp add mod chgLayout">
        <pc:chgData name="Zane Omohundro" userId="8f013ec6-3b7e-42a6-92a1-c992af3757f6" providerId="ADAL" clId="{CC36151B-1CE3-4A60-9B89-89F3E78750B6}" dt="2026-10-04T17:53:44.340" v="3035" actId="20577"/>
        <pc:sldMkLst>
          <pc:docMk/>
          <pc:sldMk cId="856133679" sldId="280"/>
        </pc:sldMkLst>
        <pc:spChg chg="mod">
          <ac:chgData name="Zane Omohundro" userId="8f013ec6-3b7e-42a6-92a1-c992af3757f6" providerId="ADAL" clId="{CC36151B-1CE3-4A60-9B89-89F3E78750B6}" dt="2026-09-08T13:51:36.958" v="503" actId="26606"/>
          <ac:spMkLst>
            <pc:docMk/>
            <pc:sldMk cId="856133679" sldId="280"/>
            <ac:spMk id="4" creationId="{991271B0-E4C2-5E7F-567A-704796B463C0}"/>
          </ac:spMkLst>
        </pc:spChg>
        <pc:spChg chg="mod">
          <ac:chgData name="Zane Omohundro" userId="8f013ec6-3b7e-42a6-92a1-c992af3757f6" providerId="ADAL" clId="{CC36151B-1CE3-4A60-9B89-89F3E78750B6}" dt="2026-10-04T17:53:44.340" v="3035" actId="20577"/>
          <ac:spMkLst>
            <pc:docMk/>
            <pc:sldMk cId="856133679" sldId="280"/>
            <ac:spMk id="5" creationId="{04B0F1EA-94F5-318D-C265-74DBE033519B}"/>
          </ac:spMkLst>
        </pc:spChg>
        <pc:picChg chg="add mod">
          <ac:chgData name="Zane Omohundro" userId="8f013ec6-3b7e-42a6-92a1-c992af3757f6" providerId="ADAL" clId="{CC36151B-1CE3-4A60-9B89-89F3E78750B6}" dt="2026-09-08T13:51:36.958" v="503" actId="26606"/>
          <ac:picMkLst>
            <pc:docMk/>
            <pc:sldMk cId="856133679" sldId="280"/>
            <ac:picMk id="3" creationId="{310F181B-362B-9997-B4EF-B6B935C2CDFC}"/>
          </ac:picMkLst>
        </pc:picChg>
      </pc:sldChg>
      <pc:sldChg chg="addSp delSp modSp add mod">
        <pc:chgData name="Zane Omohundro" userId="8f013ec6-3b7e-42a6-92a1-c992af3757f6" providerId="ADAL" clId="{CC36151B-1CE3-4A60-9B89-89F3E78750B6}" dt="2026-09-08T13:57:06.164" v="561" actId="1076"/>
        <pc:sldMkLst>
          <pc:docMk/>
          <pc:sldMk cId="952046269" sldId="281"/>
        </pc:sldMkLst>
        <pc:spChg chg="mod">
          <ac:chgData name="Zane Omohundro" userId="8f013ec6-3b7e-42a6-92a1-c992af3757f6" providerId="ADAL" clId="{CC36151B-1CE3-4A60-9B89-89F3E78750B6}" dt="2026-09-08T13:56:49.940" v="555" actId="20577"/>
          <ac:spMkLst>
            <pc:docMk/>
            <pc:sldMk cId="952046269" sldId="281"/>
            <ac:spMk id="4" creationId="{3CA6E8DD-4BFC-61EC-503A-6B9A52774C90}"/>
          </ac:spMkLst>
        </pc:spChg>
        <pc:picChg chg="add mod">
          <ac:chgData name="Zane Omohundro" userId="8f013ec6-3b7e-42a6-92a1-c992af3757f6" providerId="ADAL" clId="{CC36151B-1CE3-4A60-9B89-89F3E78750B6}" dt="2026-09-08T13:57:02.728" v="560" actId="1076"/>
          <ac:picMkLst>
            <pc:docMk/>
            <pc:sldMk cId="952046269" sldId="281"/>
            <ac:picMk id="6" creationId="{DCC46DE7-8F1C-B737-FCA0-2D792E23A3E9}"/>
          </ac:picMkLst>
        </pc:picChg>
        <pc:picChg chg="add mod">
          <ac:chgData name="Zane Omohundro" userId="8f013ec6-3b7e-42a6-92a1-c992af3757f6" providerId="ADAL" clId="{CC36151B-1CE3-4A60-9B89-89F3E78750B6}" dt="2026-09-08T13:57:06.164" v="561" actId="1076"/>
          <ac:picMkLst>
            <pc:docMk/>
            <pc:sldMk cId="952046269" sldId="281"/>
            <ac:picMk id="8" creationId="{0A4222F3-DCEE-C1FB-774B-C78DFA8120CA}"/>
          </ac:picMkLst>
        </pc:picChg>
      </pc:sldChg>
      <pc:sldChg chg="addSp delSp modSp add mod chgLayout">
        <pc:chgData name="Zane Omohundro" userId="8f013ec6-3b7e-42a6-92a1-c992af3757f6" providerId="ADAL" clId="{CC36151B-1CE3-4A60-9B89-89F3E78750B6}" dt="2026-09-16T18:45:46.820" v="642" actId="1076"/>
        <pc:sldMkLst>
          <pc:docMk/>
          <pc:sldMk cId="4154862390" sldId="282"/>
        </pc:sldMkLst>
        <pc:spChg chg="mod">
          <ac:chgData name="Zane Omohundro" userId="8f013ec6-3b7e-42a6-92a1-c992af3757f6" providerId="ADAL" clId="{CC36151B-1CE3-4A60-9B89-89F3E78750B6}" dt="2026-09-16T18:44:01.097" v="633" actId="26606"/>
          <ac:spMkLst>
            <pc:docMk/>
            <pc:sldMk cId="4154862390" sldId="282"/>
            <ac:spMk id="4" creationId="{8832D00D-97C0-8E95-CF69-AF8D9747497E}"/>
          </ac:spMkLst>
        </pc:spChg>
        <pc:picChg chg="add mod modCrop">
          <ac:chgData name="Zane Omohundro" userId="8f013ec6-3b7e-42a6-92a1-c992af3757f6" providerId="ADAL" clId="{CC36151B-1CE3-4A60-9B89-89F3E78750B6}" dt="2026-09-16T18:44:19.981" v="637" actId="1076"/>
          <ac:picMkLst>
            <pc:docMk/>
            <pc:sldMk cId="4154862390" sldId="282"/>
            <ac:picMk id="3" creationId="{09317A7B-1C05-3F05-5E20-EBB97E409408}"/>
          </ac:picMkLst>
        </pc:picChg>
        <pc:picChg chg="add mod">
          <ac:chgData name="Zane Omohundro" userId="8f013ec6-3b7e-42a6-92a1-c992af3757f6" providerId="ADAL" clId="{CC36151B-1CE3-4A60-9B89-89F3E78750B6}" dt="2026-09-16T18:45:46.820" v="642" actId="1076"/>
          <ac:picMkLst>
            <pc:docMk/>
            <pc:sldMk cId="4154862390" sldId="282"/>
            <ac:picMk id="7" creationId="{C5B215E8-4AE5-7A42-2290-04D3C5526E57}"/>
          </ac:picMkLst>
        </pc:picChg>
      </pc:sldChg>
      <pc:sldChg chg="addSp delSp modSp add mod chgLayout">
        <pc:chgData name="Zane Omohundro" userId="8f013ec6-3b7e-42a6-92a1-c992af3757f6" providerId="ADAL" clId="{CC36151B-1CE3-4A60-9B89-89F3E78750B6}" dt="2026-10-04T17:54:57.821" v="3040" actId="1076"/>
        <pc:sldMkLst>
          <pc:docMk/>
          <pc:sldMk cId="2026497753" sldId="283"/>
        </pc:sldMkLst>
        <pc:spChg chg="mod">
          <ac:chgData name="Zane Omohundro" userId="8f013ec6-3b7e-42a6-92a1-c992af3757f6" providerId="ADAL" clId="{CC36151B-1CE3-4A60-9B89-89F3E78750B6}" dt="2026-09-16T18:54:29.324" v="984" actId="26606"/>
          <ac:spMkLst>
            <pc:docMk/>
            <pc:sldMk cId="2026497753" sldId="283"/>
            <ac:spMk id="4" creationId="{AD3F1B0E-CA30-45AB-36F7-1C8A2289DA89}"/>
          </ac:spMkLst>
        </pc:spChg>
        <pc:spChg chg="add mod">
          <ac:chgData name="Zane Omohundro" userId="8f013ec6-3b7e-42a6-92a1-c992af3757f6" providerId="ADAL" clId="{CC36151B-1CE3-4A60-9B89-89F3E78750B6}" dt="2026-09-16T18:54:29.324" v="984" actId="26606"/>
          <ac:spMkLst>
            <pc:docMk/>
            <pc:sldMk cId="2026497753" sldId="283"/>
            <ac:spMk id="5" creationId="{9A12D13C-8212-3D31-19C5-07681A3E3877}"/>
          </ac:spMkLst>
        </pc:spChg>
        <pc:picChg chg="add mod">
          <ac:chgData name="Zane Omohundro" userId="8f013ec6-3b7e-42a6-92a1-c992af3757f6" providerId="ADAL" clId="{CC36151B-1CE3-4A60-9B89-89F3E78750B6}" dt="2026-10-04T17:54:57.821" v="3040" actId="1076"/>
          <ac:picMkLst>
            <pc:docMk/>
            <pc:sldMk cId="2026497753" sldId="283"/>
            <ac:picMk id="10" creationId="{75FBA5EA-3B8B-62BC-7C8C-8EA218E48C2E}"/>
          </ac:picMkLst>
        </pc:picChg>
      </pc:sldChg>
      <pc:sldChg chg="addSp delSp modSp add mod">
        <pc:chgData name="Zane Omohundro" userId="8f013ec6-3b7e-42a6-92a1-c992af3757f6" providerId="ADAL" clId="{CC36151B-1CE3-4A60-9B89-89F3E78750B6}" dt="2026-10-04T17:55:29.446" v="3048" actId="20577"/>
        <pc:sldMkLst>
          <pc:docMk/>
          <pc:sldMk cId="1260752313" sldId="284"/>
        </pc:sldMkLst>
        <pc:spChg chg="mod">
          <ac:chgData name="Zane Omohundro" userId="8f013ec6-3b7e-42a6-92a1-c992af3757f6" providerId="ADAL" clId="{CC36151B-1CE3-4A60-9B89-89F3E78750B6}" dt="2026-09-16T19:01:02.470" v="1234" actId="20577"/>
          <ac:spMkLst>
            <pc:docMk/>
            <pc:sldMk cId="1260752313" sldId="284"/>
            <ac:spMk id="4" creationId="{122E2336-DF09-C58F-C920-A336B1B2580A}"/>
          </ac:spMkLst>
        </pc:spChg>
        <pc:spChg chg="mod">
          <ac:chgData name="Zane Omohundro" userId="8f013ec6-3b7e-42a6-92a1-c992af3757f6" providerId="ADAL" clId="{CC36151B-1CE3-4A60-9B89-89F3E78750B6}" dt="2026-10-04T17:55:29.446" v="3048" actId="20577"/>
          <ac:spMkLst>
            <pc:docMk/>
            <pc:sldMk cId="1260752313" sldId="284"/>
            <ac:spMk id="5" creationId="{4B1B0A3B-49B3-751D-0ACD-21C6E684858C}"/>
          </ac:spMkLst>
        </pc:spChg>
        <pc:picChg chg="add mod">
          <ac:chgData name="Zane Omohundro" userId="8f013ec6-3b7e-42a6-92a1-c992af3757f6" providerId="ADAL" clId="{CC36151B-1CE3-4A60-9B89-89F3E78750B6}" dt="2026-09-16T19:00:28.264" v="1221" actId="26606"/>
          <ac:picMkLst>
            <pc:docMk/>
            <pc:sldMk cId="1260752313" sldId="284"/>
            <ac:picMk id="3" creationId="{A2EBD1CB-7AA8-D901-422A-CDA67F82203E}"/>
          </ac:picMkLst>
        </pc:picChg>
      </pc:sldChg>
      <pc:sldChg chg="addSp delSp modSp add mod">
        <pc:chgData name="Zane Omohundro" userId="8f013ec6-3b7e-42a6-92a1-c992af3757f6" providerId="ADAL" clId="{CC36151B-1CE3-4A60-9B89-89F3E78750B6}" dt="2026-09-16T19:13:14.287" v="1334" actId="1076"/>
        <pc:sldMkLst>
          <pc:docMk/>
          <pc:sldMk cId="3607780078" sldId="285"/>
        </pc:sldMkLst>
        <pc:spChg chg="mod">
          <ac:chgData name="Zane Omohundro" userId="8f013ec6-3b7e-42a6-92a1-c992af3757f6" providerId="ADAL" clId="{CC36151B-1CE3-4A60-9B89-89F3E78750B6}" dt="2026-09-16T19:06:19.104" v="1327" actId="27636"/>
          <ac:spMkLst>
            <pc:docMk/>
            <pc:sldMk cId="3607780078" sldId="285"/>
            <ac:spMk id="4" creationId="{B04F9ECE-B9FF-8E2F-1ED0-956B13C8449C}"/>
          </ac:spMkLst>
        </pc:spChg>
        <pc:picChg chg="add mod">
          <ac:chgData name="Zane Omohundro" userId="8f013ec6-3b7e-42a6-92a1-c992af3757f6" providerId="ADAL" clId="{CC36151B-1CE3-4A60-9B89-89F3E78750B6}" dt="2026-09-16T19:06:32.114" v="1330" actId="1076"/>
          <ac:picMkLst>
            <pc:docMk/>
            <pc:sldMk cId="3607780078" sldId="285"/>
            <ac:picMk id="6" creationId="{C5260B91-108B-8711-604C-686AFFEFE951}"/>
          </ac:picMkLst>
        </pc:picChg>
        <pc:picChg chg="add mod">
          <ac:chgData name="Zane Omohundro" userId="8f013ec6-3b7e-42a6-92a1-c992af3757f6" providerId="ADAL" clId="{CC36151B-1CE3-4A60-9B89-89F3E78750B6}" dt="2026-09-16T19:13:14.287" v="1334" actId="1076"/>
          <ac:picMkLst>
            <pc:docMk/>
            <pc:sldMk cId="3607780078" sldId="285"/>
            <ac:picMk id="8" creationId="{4FF194B4-306E-5967-556F-AF7011FDB66B}"/>
          </ac:picMkLst>
        </pc:picChg>
      </pc:sldChg>
      <pc:sldChg chg="addSp delSp modSp add mod">
        <pc:chgData name="Zane Omohundro" userId="8f013ec6-3b7e-42a6-92a1-c992af3757f6" providerId="ADAL" clId="{CC36151B-1CE3-4A60-9B89-89F3E78750B6}" dt="2026-09-16T19:18:33.950" v="1411" actId="1076"/>
        <pc:sldMkLst>
          <pc:docMk/>
          <pc:sldMk cId="1371149551" sldId="286"/>
        </pc:sldMkLst>
        <pc:spChg chg="add mod">
          <ac:chgData name="Zane Omohundro" userId="8f013ec6-3b7e-42a6-92a1-c992af3757f6" providerId="ADAL" clId="{CC36151B-1CE3-4A60-9B89-89F3E78750B6}" dt="2026-09-16T19:14:21.651" v="1393" actId="20577"/>
          <ac:spMkLst>
            <pc:docMk/>
            <pc:sldMk cId="1371149551" sldId="286"/>
            <ac:spMk id="2" creationId="{52823321-09BA-4FCC-D4B6-DBA177C1EBD2}"/>
          </ac:spMkLst>
        </pc:spChg>
        <pc:spChg chg="mod">
          <ac:chgData name="Zane Omohundro" userId="8f013ec6-3b7e-42a6-92a1-c992af3757f6" providerId="ADAL" clId="{CC36151B-1CE3-4A60-9B89-89F3E78750B6}" dt="2026-09-16T19:13:28.410" v="1371" actId="20577"/>
          <ac:spMkLst>
            <pc:docMk/>
            <pc:sldMk cId="1371149551" sldId="286"/>
            <ac:spMk id="4" creationId="{AC70BA10-C2EE-D351-9A26-9B74EE65643A}"/>
          </ac:spMkLst>
        </pc:spChg>
        <pc:picChg chg="add mod">
          <ac:chgData name="Zane Omohundro" userId="8f013ec6-3b7e-42a6-92a1-c992af3757f6" providerId="ADAL" clId="{CC36151B-1CE3-4A60-9B89-89F3E78750B6}" dt="2026-09-16T19:18:33.950" v="1411" actId="1076"/>
          <ac:picMkLst>
            <pc:docMk/>
            <pc:sldMk cId="1371149551" sldId="286"/>
            <ac:picMk id="5" creationId="{3C169910-699B-9E0A-49C4-C9F7F1E80F3A}"/>
          </ac:picMkLst>
        </pc:picChg>
        <pc:picChg chg="add mod">
          <ac:chgData name="Zane Omohundro" userId="8f013ec6-3b7e-42a6-92a1-c992af3757f6" providerId="ADAL" clId="{CC36151B-1CE3-4A60-9B89-89F3E78750B6}" dt="2026-09-16T19:18:30.788" v="1410" actId="1076"/>
          <ac:picMkLst>
            <pc:docMk/>
            <pc:sldMk cId="1371149551" sldId="286"/>
            <ac:picMk id="9" creationId="{1CC72838-8C79-FD05-614D-B61445BB294A}"/>
          </ac:picMkLst>
        </pc:picChg>
      </pc:sldChg>
      <pc:sldChg chg="addSp delSp modSp add mod">
        <pc:chgData name="Zane Omohundro" userId="8f013ec6-3b7e-42a6-92a1-c992af3757f6" providerId="ADAL" clId="{CC36151B-1CE3-4A60-9B89-89F3E78750B6}" dt="2026-10-02T20:59:10.443" v="2235" actId="26606"/>
        <pc:sldMkLst>
          <pc:docMk/>
          <pc:sldMk cId="3816309668" sldId="287"/>
        </pc:sldMkLst>
        <pc:spChg chg="mod">
          <ac:chgData name="Zane Omohundro" userId="8f013ec6-3b7e-42a6-92a1-c992af3757f6" providerId="ADAL" clId="{CC36151B-1CE3-4A60-9B89-89F3E78750B6}" dt="2026-10-02T20:59:10.443" v="2235" actId="26606"/>
          <ac:spMkLst>
            <pc:docMk/>
            <pc:sldMk cId="3816309668" sldId="287"/>
            <ac:spMk id="4" creationId="{E7E4EEC5-CA8C-C480-BCD6-BDD03A60940B}"/>
          </ac:spMkLst>
        </pc:spChg>
        <pc:spChg chg="mod">
          <ac:chgData name="Zane Omohundro" userId="8f013ec6-3b7e-42a6-92a1-c992af3757f6" providerId="ADAL" clId="{CC36151B-1CE3-4A60-9B89-89F3E78750B6}" dt="2026-10-02T20:59:10.443" v="2235" actId="26606"/>
          <ac:spMkLst>
            <pc:docMk/>
            <pc:sldMk cId="3816309668" sldId="287"/>
            <ac:spMk id="5" creationId="{EBD47CD5-BCE4-8D6F-D12F-C6FBC812A7CF}"/>
          </ac:spMkLst>
        </pc:spChg>
        <pc:picChg chg="add mod">
          <ac:chgData name="Zane Omohundro" userId="8f013ec6-3b7e-42a6-92a1-c992af3757f6" providerId="ADAL" clId="{CC36151B-1CE3-4A60-9B89-89F3E78750B6}" dt="2026-10-02T20:59:10.443" v="2235" actId="26606"/>
          <ac:picMkLst>
            <pc:docMk/>
            <pc:sldMk cId="3816309668" sldId="287"/>
            <ac:picMk id="7" creationId="{163E7562-7623-0781-7382-7BFC319A6F1E}"/>
          </ac:picMkLst>
        </pc:picChg>
      </pc:sldChg>
      <pc:sldChg chg="addSp delSp modSp add mod chgLayout">
        <pc:chgData name="Zane Omohundro" userId="8f013ec6-3b7e-42a6-92a1-c992af3757f6" providerId="ADAL" clId="{CC36151B-1CE3-4A60-9B89-89F3E78750B6}" dt="2026-10-02T20:58:55.336" v="2233" actId="26606"/>
        <pc:sldMkLst>
          <pc:docMk/>
          <pc:sldMk cId="116215196" sldId="288"/>
        </pc:sldMkLst>
        <pc:spChg chg="mod">
          <ac:chgData name="Zane Omohundro" userId="8f013ec6-3b7e-42a6-92a1-c992af3757f6" providerId="ADAL" clId="{CC36151B-1CE3-4A60-9B89-89F3E78750B6}" dt="2026-10-02T20:58:55.336" v="2233" actId="26606"/>
          <ac:spMkLst>
            <pc:docMk/>
            <pc:sldMk cId="116215196" sldId="288"/>
            <ac:spMk id="4" creationId="{5C6B4BA5-5094-19B0-47B4-1B941E72E5EE}"/>
          </ac:spMkLst>
        </pc:spChg>
        <pc:graphicFrameChg chg="add mod">
          <ac:chgData name="Zane Omohundro" userId="8f013ec6-3b7e-42a6-92a1-c992af3757f6" providerId="ADAL" clId="{CC36151B-1CE3-4A60-9B89-89F3E78750B6}" dt="2026-10-02T20:58:55.336" v="2233" actId="26606"/>
          <ac:graphicFrameMkLst>
            <pc:docMk/>
            <pc:sldMk cId="116215196" sldId="288"/>
            <ac:graphicFrameMk id="7" creationId="{27F4A446-6EA2-97F7-F554-76BEF7520D80}"/>
          </ac:graphicFrameMkLst>
        </pc:graphicFrameChg>
      </pc:sldChg>
      <pc:sldChg chg="addSp delSp modSp add mod chgLayout">
        <pc:chgData name="Zane Omohundro" userId="8f013ec6-3b7e-42a6-92a1-c992af3757f6" providerId="ADAL" clId="{CC36151B-1CE3-4A60-9B89-89F3E78750B6}" dt="2026-10-02T20:59:15.958" v="2237" actId="26606"/>
        <pc:sldMkLst>
          <pc:docMk/>
          <pc:sldMk cId="1107724420" sldId="289"/>
        </pc:sldMkLst>
        <pc:spChg chg="mod">
          <ac:chgData name="Zane Omohundro" userId="8f013ec6-3b7e-42a6-92a1-c992af3757f6" providerId="ADAL" clId="{CC36151B-1CE3-4A60-9B89-89F3E78750B6}" dt="2026-10-02T20:59:15.958" v="2237" actId="26606"/>
          <ac:spMkLst>
            <pc:docMk/>
            <pc:sldMk cId="1107724420" sldId="289"/>
            <ac:spMk id="4" creationId="{A492BC6E-D54D-F590-7C08-8FD22D70E492}"/>
          </ac:spMkLst>
        </pc:spChg>
        <pc:picChg chg="add mod">
          <ac:chgData name="Zane Omohundro" userId="8f013ec6-3b7e-42a6-92a1-c992af3757f6" providerId="ADAL" clId="{CC36151B-1CE3-4A60-9B89-89F3E78750B6}" dt="2026-10-02T20:59:15.958" v="2237" actId="26606"/>
          <ac:picMkLst>
            <pc:docMk/>
            <pc:sldMk cId="1107724420" sldId="289"/>
            <ac:picMk id="9" creationId="{D60D3C3C-CB77-6200-D219-76DC2EB575AE}"/>
          </ac:picMkLst>
        </pc:picChg>
      </pc:sldChg>
      <pc:sldChg chg="addSp delSp modSp add mod">
        <pc:chgData name="Zane Omohundro" userId="8f013ec6-3b7e-42a6-92a1-c992af3757f6" providerId="ADAL" clId="{CC36151B-1CE3-4A60-9B89-89F3E78750B6}" dt="2026-10-04T17:24:23.029" v="2374" actId="1440"/>
        <pc:sldMkLst>
          <pc:docMk/>
          <pc:sldMk cId="3348494630" sldId="290"/>
        </pc:sldMkLst>
        <pc:spChg chg="mod">
          <ac:chgData name="Zane Omohundro" userId="8f013ec6-3b7e-42a6-92a1-c992af3757f6" providerId="ADAL" clId="{CC36151B-1CE3-4A60-9B89-89F3E78750B6}" dt="2026-10-02T21:35:06.817" v="2294" actId="20577"/>
          <ac:spMkLst>
            <pc:docMk/>
            <pc:sldMk cId="3348494630" sldId="290"/>
            <ac:spMk id="4" creationId="{89FF3A5B-CD42-B9D4-09BB-819A251BE431}"/>
          </ac:spMkLst>
        </pc:spChg>
        <pc:picChg chg="add mod">
          <ac:chgData name="Zane Omohundro" userId="8f013ec6-3b7e-42a6-92a1-c992af3757f6" providerId="ADAL" clId="{CC36151B-1CE3-4A60-9B89-89F3E78750B6}" dt="2026-10-04T17:24:23.029" v="2374" actId="1440"/>
          <ac:picMkLst>
            <pc:docMk/>
            <pc:sldMk cId="3348494630" sldId="290"/>
            <ac:picMk id="3" creationId="{3296B9B1-32C9-85D4-DB2E-AE664DF2A00B}"/>
          </ac:picMkLst>
        </pc:picChg>
        <pc:picChg chg="add mod">
          <ac:chgData name="Zane Omohundro" userId="8f013ec6-3b7e-42a6-92a1-c992af3757f6" providerId="ADAL" clId="{CC36151B-1CE3-4A60-9B89-89F3E78750B6}" dt="2026-10-04T17:24:21.461" v="2373" actId="1440"/>
          <ac:picMkLst>
            <pc:docMk/>
            <pc:sldMk cId="3348494630" sldId="290"/>
            <ac:picMk id="8" creationId="{7BA1CAE4-83D0-AC07-7D10-69CD3D817733}"/>
          </ac:picMkLst>
        </pc:picChg>
      </pc:sldChg>
      <pc:sldChg chg="addSp delSp modSp add mod ord modClrScheme chgLayout">
        <pc:chgData name="Zane Omohundro" userId="8f013ec6-3b7e-42a6-92a1-c992af3757f6" providerId="ADAL" clId="{CC36151B-1CE3-4A60-9B89-89F3E78750B6}" dt="2026-10-04T17:47:59.060" v="2852" actId="20577"/>
        <pc:sldMkLst>
          <pc:docMk/>
          <pc:sldMk cId="3444126513" sldId="291"/>
        </pc:sldMkLst>
        <pc:spChg chg="mod">
          <ac:chgData name="Zane Omohundro" userId="8f013ec6-3b7e-42a6-92a1-c992af3757f6" providerId="ADAL" clId="{CC36151B-1CE3-4A60-9B89-89F3E78750B6}" dt="2026-10-04T17:47:10.492" v="2795" actId="26606"/>
          <ac:spMkLst>
            <pc:docMk/>
            <pc:sldMk cId="3444126513" sldId="291"/>
            <ac:spMk id="4" creationId="{ACABF90D-D209-AFEC-710B-3EC6996795EB}"/>
          </ac:spMkLst>
        </pc:spChg>
        <pc:spChg chg="add del mod">
          <ac:chgData name="Zane Omohundro" userId="8f013ec6-3b7e-42a6-92a1-c992af3757f6" providerId="ADAL" clId="{CC36151B-1CE3-4A60-9B89-89F3E78750B6}" dt="2026-10-04T17:47:10.492" v="2795" actId="26606"/>
          <ac:spMkLst>
            <pc:docMk/>
            <pc:sldMk cId="3444126513" sldId="291"/>
            <ac:spMk id="5" creationId="{308A1241-0BAC-C065-F385-238A3A0794A4}"/>
          </ac:spMkLst>
        </pc:spChg>
        <pc:spChg chg="add del mod">
          <ac:chgData name="Zane Omohundro" userId="8f013ec6-3b7e-42a6-92a1-c992af3757f6" providerId="ADAL" clId="{CC36151B-1CE3-4A60-9B89-89F3E78750B6}" dt="2026-10-04T17:47:10.467" v="2794" actId="26606"/>
          <ac:spMkLst>
            <pc:docMk/>
            <pc:sldMk cId="3444126513" sldId="291"/>
            <ac:spMk id="11" creationId="{4CFBDDFE-BB64-3AC1-D8BA-B4CB298ADDF3}"/>
          </ac:spMkLst>
        </pc:spChg>
        <pc:spChg chg="add del mod">
          <ac:chgData name="Zane Omohundro" userId="8f013ec6-3b7e-42a6-92a1-c992af3757f6" providerId="ADAL" clId="{CC36151B-1CE3-4A60-9B89-89F3E78750B6}" dt="2026-10-04T17:47:10.467" v="2794" actId="26606"/>
          <ac:spMkLst>
            <pc:docMk/>
            <pc:sldMk cId="3444126513" sldId="291"/>
            <ac:spMk id="13" creationId="{BEF75B73-3913-F5A5-1C2F-570FFCF05756}"/>
          </ac:spMkLst>
        </pc:spChg>
        <pc:graphicFrameChg chg="add del mod">
          <ac:chgData name="Zane Omohundro" userId="8f013ec6-3b7e-42a6-92a1-c992af3757f6" providerId="ADAL" clId="{CC36151B-1CE3-4A60-9B89-89F3E78750B6}" dt="2026-10-04T17:47:10.467" v="2794" actId="26606"/>
          <ac:graphicFrameMkLst>
            <pc:docMk/>
            <pc:sldMk cId="3444126513" sldId="291"/>
            <ac:graphicFrameMk id="8" creationId="{F1073A17-6016-3731-4565-FEDFE68C38E2}"/>
          </ac:graphicFrameMkLst>
        </pc:graphicFrameChg>
        <pc:graphicFrameChg chg="add mod modGraphic">
          <ac:chgData name="Zane Omohundro" userId="8f013ec6-3b7e-42a6-92a1-c992af3757f6" providerId="ADAL" clId="{CC36151B-1CE3-4A60-9B89-89F3E78750B6}" dt="2026-10-04T17:47:59.060" v="2852" actId="20577"/>
          <ac:graphicFrameMkLst>
            <pc:docMk/>
            <pc:sldMk cId="3444126513" sldId="291"/>
            <ac:graphicFrameMk id="15" creationId="{CF6FA290-0DCC-5033-5D2A-473CF6B73DED}"/>
          </ac:graphicFrameMkLst>
        </pc:graphicFrameChg>
        <pc:picChg chg="del">
          <ac:chgData name="Zane Omohundro" userId="8f013ec6-3b7e-42a6-92a1-c992af3757f6" providerId="ADAL" clId="{CC36151B-1CE3-4A60-9B89-89F3E78750B6}" dt="2026-10-04T17:40:42.995" v="2566" actId="478"/>
          <ac:picMkLst>
            <pc:docMk/>
            <pc:sldMk cId="3444126513" sldId="291"/>
            <ac:picMk id="7" creationId="{353F892F-6B55-3EA7-47C3-8AAD892B510C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image" Target="../media/image1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image" Target="../media/image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D488F7-41EC-48D2-AC31-037A90E86B27}" type="doc">
      <dgm:prSet loTypeId="urn:microsoft.com/office/officeart/2005/8/layout/list1" loCatId="list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A59B28EF-8B67-44F7-AD73-33FFF458EB60}">
      <dgm:prSet/>
      <dgm:spPr/>
      <dgm:t>
        <a:bodyPr/>
        <a:lstStyle/>
        <a:p>
          <a:r>
            <a:rPr lang="en-CA"/>
            <a:t>Purchasing &gt; Utilities:</a:t>
          </a:r>
          <a:endParaRPr lang="en-US"/>
        </a:p>
      </dgm:t>
    </dgm:pt>
    <dgm:pt modelId="{A65357E3-73EF-4CC8-8339-AAFC5959D7F2}" type="parTrans" cxnId="{DB89E631-7607-4220-8C59-B2B5C1E5E15A}">
      <dgm:prSet/>
      <dgm:spPr/>
      <dgm:t>
        <a:bodyPr/>
        <a:lstStyle/>
        <a:p>
          <a:endParaRPr lang="en-US"/>
        </a:p>
      </dgm:t>
    </dgm:pt>
    <dgm:pt modelId="{F9FFA744-4FD2-4A49-A0DB-790D52CBF774}" type="sibTrans" cxnId="{DB89E631-7607-4220-8C59-B2B5C1E5E15A}">
      <dgm:prSet/>
      <dgm:spPr/>
      <dgm:t>
        <a:bodyPr/>
        <a:lstStyle/>
        <a:p>
          <a:endParaRPr lang="en-US"/>
        </a:p>
      </dgm:t>
    </dgm:pt>
    <dgm:pt modelId="{50279E15-5553-4F38-ADB3-5FA6156EC050}">
      <dgm:prSet/>
      <dgm:spPr/>
      <dgm:t>
        <a:bodyPr/>
        <a:lstStyle/>
        <a:p>
          <a:r>
            <a:rPr lang="en-CA"/>
            <a:t>ETA / RDD import/export</a:t>
          </a:r>
          <a:endParaRPr lang="en-US"/>
        </a:p>
      </dgm:t>
    </dgm:pt>
    <dgm:pt modelId="{F8BE80F8-0461-47CF-BC8C-CEBDFC95788C}" type="parTrans" cxnId="{B7BF45D2-F15F-498F-9E1D-E5EF20D4F1D3}">
      <dgm:prSet/>
      <dgm:spPr/>
      <dgm:t>
        <a:bodyPr/>
        <a:lstStyle/>
        <a:p>
          <a:endParaRPr lang="en-US"/>
        </a:p>
      </dgm:t>
    </dgm:pt>
    <dgm:pt modelId="{75C19E20-EFFD-4ADD-AF93-9155939AA631}" type="sibTrans" cxnId="{B7BF45D2-F15F-498F-9E1D-E5EF20D4F1D3}">
      <dgm:prSet/>
      <dgm:spPr/>
      <dgm:t>
        <a:bodyPr/>
        <a:lstStyle/>
        <a:p>
          <a:endParaRPr lang="en-US"/>
        </a:p>
      </dgm:t>
    </dgm:pt>
    <dgm:pt modelId="{B8E3D1AF-26F0-4680-8CF4-EF25370D1F90}">
      <dgm:prSet/>
      <dgm:spPr/>
      <dgm:t>
        <a:bodyPr/>
        <a:lstStyle/>
        <a:p>
          <a:r>
            <a:rPr lang="en-CA"/>
            <a:t>Mass PO import/export</a:t>
          </a:r>
          <a:endParaRPr lang="en-US"/>
        </a:p>
      </dgm:t>
    </dgm:pt>
    <dgm:pt modelId="{12EB942F-95E0-4EDB-934C-37470937B9B8}" type="parTrans" cxnId="{BC3533EC-4AA6-45EE-8ED5-55A6DA903680}">
      <dgm:prSet/>
      <dgm:spPr/>
      <dgm:t>
        <a:bodyPr/>
        <a:lstStyle/>
        <a:p>
          <a:endParaRPr lang="en-US"/>
        </a:p>
      </dgm:t>
    </dgm:pt>
    <dgm:pt modelId="{9E1A14D6-8504-4BE4-999C-B0C52612395D}" type="sibTrans" cxnId="{BC3533EC-4AA6-45EE-8ED5-55A6DA903680}">
      <dgm:prSet/>
      <dgm:spPr/>
      <dgm:t>
        <a:bodyPr/>
        <a:lstStyle/>
        <a:p>
          <a:endParaRPr lang="en-US"/>
        </a:p>
      </dgm:t>
    </dgm:pt>
    <dgm:pt modelId="{99A6842F-D7DB-422C-B04B-B2C90B2E7DE3}">
      <dgm:prSet/>
      <dgm:spPr/>
      <dgm:t>
        <a:bodyPr/>
        <a:lstStyle/>
        <a:p>
          <a:r>
            <a:rPr lang="en-CA"/>
            <a:t>Serial Inventory &gt; Utilities:</a:t>
          </a:r>
          <a:endParaRPr lang="en-US"/>
        </a:p>
      </dgm:t>
    </dgm:pt>
    <dgm:pt modelId="{8CD6EC19-B7C1-4FD2-8B0E-FBE5E3070013}" type="parTrans" cxnId="{67E8694B-EABB-4798-87D7-2763EBCE3C6F}">
      <dgm:prSet/>
      <dgm:spPr/>
      <dgm:t>
        <a:bodyPr/>
        <a:lstStyle/>
        <a:p>
          <a:endParaRPr lang="en-US"/>
        </a:p>
      </dgm:t>
    </dgm:pt>
    <dgm:pt modelId="{C851A139-E683-496C-B8F7-9001D2328245}" type="sibTrans" cxnId="{67E8694B-EABB-4798-87D7-2763EBCE3C6F}">
      <dgm:prSet/>
      <dgm:spPr/>
      <dgm:t>
        <a:bodyPr/>
        <a:lstStyle/>
        <a:p>
          <a:endParaRPr lang="en-US"/>
        </a:p>
      </dgm:t>
    </dgm:pt>
    <dgm:pt modelId="{D40A5E86-BF2E-4010-957B-2487B5FC311A}">
      <dgm:prSet/>
      <dgm:spPr/>
      <dgm:t>
        <a:bodyPr/>
        <a:lstStyle/>
        <a:p>
          <a:r>
            <a:rPr lang="en-CA"/>
            <a:t>Import Field 1-5</a:t>
          </a:r>
          <a:endParaRPr lang="en-US"/>
        </a:p>
      </dgm:t>
    </dgm:pt>
    <dgm:pt modelId="{A8BF8495-6557-4D07-B0E3-B0C4D86AE780}" type="parTrans" cxnId="{CF7A0683-FDA4-4A6B-8DF6-2728CE4C3A81}">
      <dgm:prSet/>
      <dgm:spPr/>
      <dgm:t>
        <a:bodyPr/>
        <a:lstStyle/>
        <a:p>
          <a:endParaRPr lang="en-US"/>
        </a:p>
      </dgm:t>
    </dgm:pt>
    <dgm:pt modelId="{24B8ED22-538E-4A2D-BA31-7894FC5E1137}" type="sibTrans" cxnId="{CF7A0683-FDA4-4A6B-8DF6-2728CE4C3A81}">
      <dgm:prSet/>
      <dgm:spPr/>
      <dgm:t>
        <a:bodyPr/>
        <a:lstStyle/>
        <a:p>
          <a:endParaRPr lang="en-US"/>
        </a:p>
      </dgm:t>
    </dgm:pt>
    <dgm:pt modelId="{E636BD68-6D0A-4AC3-BCB9-35456C040017}">
      <dgm:prSet/>
      <dgm:spPr/>
      <dgm:t>
        <a:bodyPr/>
        <a:lstStyle/>
        <a:p>
          <a:r>
            <a:rPr lang="en-CA"/>
            <a:t>Serial data import/export</a:t>
          </a:r>
          <a:endParaRPr lang="en-US"/>
        </a:p>
      </dgm:t>
    </dgm:pt>
    <dgm:pt modelId="{A5747B8C-D64D-4A98-B736-C5C2D8AD62EF}" type="parTrans" cxnId="{9934295A-AFB9-4A16-BE2B-D15178961B6C}">
      <dgm:prSet/>
      <dgm:spPr/>
      <dgm:t>
        <a:bodyPr/>
        <a:lstStyle/>
        <a:p>
          <a:endParaRPr lang="en-US"/>
        </a:p>
      </dgm:t>
    </dgm:pt>
    <dgm:pt modelId="{12F10063-C516-4A96-AB3C-4F99AEC9A671}" type="sibTrans" cxnId="{9934295A-AFB9-4A16-BE2B-D15178961B6C}">
      <dgm:prSet/>
      <dgm:spPr/>
      <dgm:t>
        <a:bodyPr/>
        <a:lstStyle/>
        <a:p>
          <a:endParaRPr lang="en-US"/>
        </a:p>
      </dgm:t>
    </dgm:pt>
    <dgm:pt modelId="{3F3FDCD6-F955-4DDF-9261-DC495A03677E}">
      <dgm:prSet/>
      <dgm:spPr/>
      <dgm:t>
        <a:bodyPr/>
        <a:lstStyle/>
        <a:p>
          <a:r>
            <a:rPr lang="en-CA"/>
            <a:t>Eco fee import/export</a:t>
          </a:r>
          <a:endParaRPr lang="en-US"/>
        </a:p>
      </dgm:t>
    </dgm:pt>
    <dgm:pt modelId="{3AF3882C-F51B-4D37-9847-28330636A548}" type="parTrans" cxnId="{461D9CBF-47D4-4818-AC1D-2916155D121B}">
      <dgm:prSet/>
      <dgm:spPr/>
      <dgm:t>
        <a:bodyPr/>
        <a:lstStyle/>
        <a:p>
          <a:endParaRPr lang="en-US"/>
        </a:p>
      </dgm:t>
    </dgm:pt>
    <dgm:pt modelId="{79300924-0AC8-448D-81AA-6B8A3A077975}" type="sibTrans" cxnId="{461D9CBF-47D4-4818-AC1D-2916155D121B}">
      <dgm:prSet/>
      <dgm:spPr/>
      <dgm:t>
        <a:bodyPr/>
        <a:lstStyle/>
        <a:p>
          <a:endParaRPr lang="en-US"/>
        </a:p>
      </dgm:t>
    </dgm:pt>
    <dgm:pt modelId="{ECFD13FF-B5D2-4738-9881-41F270E77D78}">
      <dgm:prSet/>
      <dgm:spPr/>
      <dgm:t>
        <a:bodyPr/>
        <a:lstStyle/>
        <a:p>
          <a:r>
            <a:rPr lang="en-CA"/>
            <a:t>Model delivery import/export</a:t>
          </a:r>
          <a:endParaRPr lang="en-US"/>
        </a:p>
      </dgm:t>
    </dgm:pt>
    <dgm:pt modelId="{C6F80F1A-1D6E-4CA0-A202-C15C900693F9}" type="parTrans" cxnId="{B6A8A3AA-E48A-42DE-9373-67C6F276DED9}">
      <dgm:prSet/>
      <dgm:spPr/>
      <dgm:t>
        <a:bodyPr/>
        <a:lstStyle/>
        <a:p>
          <a:endParaRPr lang="en-US"/>
        </a:p>
      </dgm:t>
    </dgm:pt>
    <dgm:pt modelId="{B4FF0F88-5EA2-4F09-B65C-1DD07D89F49B}" type="sibTrans" cxnId="{B6A8A3AA-E48A-42DE-9373-67C6F276DED9}">
      <dgm:prSet/>
      <dgm:spPr/>
      <dgm:t>
        <a:bodyPr/>
        <a:lstStyle/>
        <a:p>
          <a:endParaRPr lang="en-US"/>
        </a:p>
      </dgm:t>
    </dgm:pt>
    <dgm:pt modelId="{ACFF60B7-3C08-491C-A4EE-2674EF00FB22}">
      <dgm:prSet/>
      <dgm:spPr/>
      <dgm:t>
        <a:bodyPr/>
        <a:lstStyle/>
        <a:p>
          <a:r>
            <a:rPr lang="en-CA"/>
            <a:t>Customer</a:t>
          </a:r>
          <a:endParaRPr lang="en-US"/>
        </a:p>
      </dgm:t>
    </dgm:pt>
    <dgm:pt modelId="{9B90CD33-7DCF-4AB7-A1BA-9166D1427EE5}" type="parTrans" cxnId="{38C25DC4-66B7-4E9A-AAE6-18012BAE0CB0}">
      <dgm:prSet/>
      <dgm:spPr/>
      <dgm:t>
        <a:bodyPr/>
        <a:lstStyle/>
        <a:p>
          <a:endParaRPr lang="en-US"/>
        </a:p>
      </dgm:t>
    </dgm:pt>
    <dgm:pt modelId="{9791A231-D782-4E18-BE8E-CC3305268191}" type="sibTrans" cxnId="{38C25DC4-66B7-4E9A-AAE6-18012BAE0CB0}">
      <dgm:prSet/>
      <dgm:spPr/>
      <dgm:t>
        <a:bodyPr/>
        <a:lstStyle/>
        <a:p>
          <a:endParaRPr lang="en-US"/>
        </a:p>
      </dgm:t>
    </dgm:pt>
    <dgm:pt modelId="{225B9428-1A05-4842-912D-30DB880A05CA}">
      <dgm:prSet/>
      <dgm:spPr/>
      <dgm:t>
        <a:bodyPr/>
        <a:lstStyle/>
        <a:p>
          <a:r>
            <a:rPr lang="en-CA"/>
            <a:t>Project import/export</a:t>
          </a:r>
          <a:endParaRPr lang="en-US"/>
        </a:p>
      </dgm:t>
    </dgm:pt>
    <dgm:pt modelId="{CA47CB0C-E8E8-4C93-9B5B-A42E4339B381}" type="parTrans" cxnId="{A707AF80-DAB7-455F-BCB2-4D73AEDB9E60}">
      <dgm:prSet/>
      <dgm:spPr/>
      <dgm:t>
        <a:bodyPr/>
        <a:lstStyle/>
        <a:p>
          <a:endParaRPr lang="en-US"/>
        </a:p>
      </dgm:t>
    </dgm:pt>
    <dgm:pt modelId="{F9895DBE-2C19-414E-86D3-7CF2A3A21A0F}" type="sibTrans" cxnId="{A707AF80-DAB7-455F-BCB2-4D73AEDB9E60}">
      <dgm:prSet/>
      <dgm:spPr/>
      <dgm:t>
        <a:bodyPr/>
        <a:lstStyle/>
        <a:p>
          <a:endParaRPr lang="en-US"/>
        </a:p>
      </dgm:t>
    </dgm:pt>
    <dgm:pt modelId="{A29A5B15-5D57-45C1-A24F-C1889C72D37B}" type="pres">
      <dgm:prSet presAssocID="{4DD488F7-41EC-48D2-AC31-037A90E86B27}" presName="linear" presStyleCnt="0">
        <dgm:presLayoutVars>
          <dgm:dir/>
          <dgm:animLvl val="lvl"/>
          <dgm:resizeHandles val="exact"/>
        </dgm:presLayoutVars>
      </dgm:prSet>
      <dgm:spPr/>
    </dgm:pt>
    <dgm:pt modelId="{6823B819-ED66-46A5-990B-ECA1FBD8E36E}" type="pres">
      <dgm:prSet presAssocID="{A59B28EF-8B67-44F7-AD73-33FFF458EB60}" presName="parentLin" presStyleCnt="0"/>
      <dgm:spPr/>
    </dgm:pt>
    <dgm:pt modelId="{9852F626-5176-40A6-94A3-25C83213C533}" type="pres">
      <dgm:prSet presAssocID="{A59B28EF-8B67-44F7-AD73-33FFF458EB60}" presName="parentLeftMargin" presStyleLbl="node1" presStyleIdx="0" presStyleCnt="3"/>
      <dgm:spPr/>
    </dgm:pt>
    <dgm:pt modelId="{29735B95-C1F8-4FF9-8AE9-98BC213304BD}" type="pres">
      <dgm:prSet presAssocID="{A59B28EF-8B67-44F7-AD73-33FFF458EB6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60252DE-FCD0-4B40-9E53-E023EBA5926D}" type="pres">
      <dgm:prSet presAssocID="{A59B28EF-8B67-44F7-AD73-33FFF458EB60}" presName="negativeSpace" presStyleCnt="0"/>
      <dgm:spPr/>
    </dgm:pt>
    <dgm:pt modelId="{556F18E5-9C38-4B0E-93EF-E8174BB021C9}" type="pres">
      <dgm:prSet presAssocID="{A59B28EF-8B67-44F7-AD73-33FFF458EB60}" presName="childText" presStyleLbl="conFgAcc1" presStyleIdx="0" presStyleCnt="3">
        <dgm:presLayoutVars>
          <dgm:bulletEnabled val="1"/>
        </dgm:presLayoutVars>
      </dgm:prSet>
      <dgm:spPr/>
    </dgm:pt>
    <dgm:pt modelId="{80F63786-8049-4589-AA0A-AC1005A35E52}" type="pres">
      <dgm:prSet presAssocID="{F9FFA744-4FD2-4A49-A0DB-790D52CBF774}" presName="spaceBetweenRectangles" presStyleCnt="0"/>
      <dgm:spPr/>
    </dgm:pt>
    <dgm:pt modelId="{C4682106-634C-4364-BA2E-C9C6ED0FF28B}" type="pres">
      <dgm:prSet presAssocID="{99A6842F-D7DB-422C-B04B-B2C90B2E7DE3}" presName="parentLin" presStyleCnt="0"/>
      <dgm:spPr/>
    </dgm:pt>
    <dgm:pt modelId="{B100DEBF-C223-4980-87D3-26421F3966DA}" type="pres">
      <dgm:prSet presAssocID="{99A6842F-D7DB-422C-B04B-B2C90B2E7DE3}" presName="parentLeftMargin" presStyleLbl="node1" presStyleIdx="0" presStyleCnt="3"/>
      <dgm:spPr/>
    </dgm:pt>
    <dgm:pt modelId="{4F31C4CC-1D76-4213-B55C-248271820B82}" type="pres">
      <dgm:prSet presAssocID="{99A6842F-D7DB-422C-B04B-B2C90B2E7DE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5A0C863-766D-41A4-B4CD-9126E1BA1ACD}" type="pres">
      <dgm:prSet presAssocID="{99A6842F-D7DB-422C-B04B-B2C90B2E7DE3}" presName="negativeSpace" presStyleCnt="0"/>
      <dgm:spPr/>
    </dgm:pt>
    <dgm:pt modelId="{8A6CE47E-1EB6-459B-96E9-32DB821B47D9}" type="pres">
      <dgm:prSet presAssocID="{99A6842F-D7DB-422C-B04B-B2C90B2E7DE3}" presName="childText" presStyleLbl="conFgAcc1" presStyleIdx="1" presStyleCnt="3">
        <dgm:presLayoutVars>
          <dgm:bulletEnabled val="1"/>
        </dgm:presLayoutVars>
      </dgm:prSet>
      <dgm:spPr/>
    </dgm:pt>
    <dgm:pt modelId="{031D5F32-E593-4744-8A21-3B302A06AA21}" type="pres">
      <dgm:prSet presAssocID="{C851A139-E683-496C-B8F7-9001D2328245}" presName="spaceBetweenRectangles" presStyleCnt="0"/>
      <dgm:spPr/>
    </dgm:pt>
    <dgm:pt modelId="{0681CBB0-35F5-48A3-A81E-1974D0164D09}" type="pres">
      <dgm:prSet presAssocID="{ACFF60B7-3C08-491C-A4EE-2674EF00FB22}" presName="parentLin" presStyleCnt="0"/>
      <dgm:spPr/>
    </dgm:pt>
    <dgm:pt modelId="{FCEDCA82-EFF4-411F-BA61-C9E74830FB3D}" type="pres">
      <dgm:prSet presAssocID="{ACFF60B7-3C08-491C-A4EE-2674EF00FB22}" presName="parentLeftMargin" presStyleLbl="node1" presStyleIdx="1" presStyleCnt="3"/>
      <dgm:spPr/>
    </dgm:pt>
    <dgm:pt modelId="{C71EE397-A951-485B-B579-4997E9C2A4C4}" type="pres">
      <dgm:prSet presAssocID="{ACFF60B7-3C08-491C-A4EE-2674EF00FB22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CCA7F9F-6CBA-42C8-AEE3-879133A16F4C}" type="pres">
      <dgm:prSet presAssocID="{ACFF60B7-3C08-491C-A4EE-2674EF00FB22}" presName="negativeSpace" presStyleCnt="0"/>
      <dgm:spPr/>
    </dgm:pt>
    <dgm:pt modelId="{2941D76E-B7C3-410C-8BDA-22D888F3A666}" type="pres">
      <dgm:prSet presAssocID="{ACFF60B7-3C08-491C-A4EE-2674EF00FB2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E0DFE03-3D21-4701-91E8-60D6021FC4F5}" type="presOf" srcId="{99A6842F-D7DB-422C-B04B-B2C90B2E7DE3}" destId="{4F31C4CC-1D76-4213-B55C-248271820B82}" srcOrd="1" destOrd="0" presId="urn:microsoft.com/office/officeart/2005/8/layout/list1"/>
    <dgm:cxn modelId="{B0EF4C08-2C28-49C7-956A-AFF35DB81665}" type="presOf" srcId="{ACFF60B7-3C08-491C-A4EE-2674EF00FB22}" destId="{FCEDCA82-EFF4-411F-BA61-C9E74830FB3D}" srcOrd="0" destOrd="0" presId="urn:microsoft.com/office/officeart/2005/8/layout/list1"/>
    <dgm:cxn modelId="{2CA99C0F-5546-4150-871E-64FCF24BF08E}" type="presOf" srcId="{ACFF60B7-3C08-491C-A4EE-2674EF00FB22}" destId="{C71EE397-A951-485B-B579-4997E9C2A4C4}" srcOrd="1" destOrd="0" presId="urn:microsoft.com/office/officeart/2005/8/layout/list1"/>
    <dgm:cxn modelId="{3725162C-CAD1-462B-87E1-398DC8EA4ED1}" type="presOf" srcId="{4DD488F7-41EC-48D2-AC31-037A90E86B27}" destId="{A29A5B15-5D57-45C1-A24F-C1889C72D37B}" srcOrd="0" destOrd="0" presId="urn:microsoft.com/office/officeart/2005/8/layout/list1"/>
    <dgm:cxn modelId="{DB89E631-7607-4220-8C59-B2B5C1E5E15A}" srcId="{4DD488F7-41EC-48D2-AC31-037A90E86B27}" destId="{A59B28EF-8B67-44F7-AD73-33FFF458EB60}" srcOrd="0" destOrd="0" parTransId="{A65357E3-73EF-4CC8-8339-AAFC5959D7F2}" sibTransId="{F9FFA744-4FD2-4A49-A0DB-790D52CBF774}"/>
    <dgm:cxn modelId="{A1C3AD45-F299-4D0B-8561-2CAE27A11B7E}" type="presOf" srcId="{3F3FDCD6-F955-4DDF-9261-DC495A03677E}" destId="{8A6CE47E-1EB6-459B-96E9-32DB821B47D9}" srcOrd="0" destOrd="2" presId="urn:microsoft.com/office/officeart/2005/8/layout/list1"/>
    <dgm:cxn modelId="{67E8694B-EABB-4798-87D7-2763EBCE3C6F}" srcId="{4DD488F7-41EC-48D2-AC31-037A90E86B27}" destId="{99A6842F-D7DB-422C-B04B-B2C90B2E7DE3}" srcOrd="1" destOrd="0" parTransId="{8CD6EC19-B7C1-4FD2-8B0E-FBE5E3070013}" sibTransId="{C851A139-E683-496C-B8F7-9001D2328245}"/>
    <dgm:cxn modelId="{9934295A-AFB9-4A16-BE2B-D15178961B6C}" srcId="{99A6842F-D7DB-422C-B04B-B2C90B2E7DE3}" destId="{E636BD68-6D0A-4AC3-BCB9-35456C040017}" srcOrd="1" destOrd="0" parTransId="{A5747B8C-D64D-4A98-B736-C5C2D8AD62EF}" sibTransId="{12F10063-C516-4A96-AB3C-4F99AEC9A671}"/>
    <dgm:cxn modelId="{E2B1D67A-CABD-4AD7-83B6-D09EA8C6F9CA}" type="presOf" srcId="{D40A5E86-BF2E-4010-957B-2487B5FC311A}" destId="{8A6CE47E-1EB6-459B-96E9-32DB821B47D9}" srcOrd="0" destOrd="0" presId="urn:microsoft.com/office/officeart/2005/8/layout/list1"/>
    <dgm:cxn modelId="{AE118E7E-C167-4DD3-9F5D-344E39EB249A}" type="presOf" srcId="{A59B28EF-8B67-44F7-AD73-33FFF458EB60}" destId="{29735B95-C1F8-4FF9-8AE9-98BC213304BD}" srcOrd="1" destOrd="0" presId="urn:microsoft.com/office/officeart/2005/8/layout/list1"/>
    <dgm:cxn modelId="{A707AF80-DAB7-455F-BCB2-4D73AEDB9E60}" srcId="{ACFF60B7-3C08-491C-A4EE-2674EF00FB22}" destId="{225B9428-1A05-4842-912D-30DB880A05CA}" srcOrd="0" destOrd="0" parTransId="{CA47CB0C-E8E8-4C93-9B5B-A42E4339B381}" sibTransId="{F9895DBE-2C19-414E-86D3-7CF2A3A21A0F}"/>
    <dgm:cxn modelId="{CF7A0683-FDA4-4A6B-8DF6-2728CE4C3A81}" srcId="{99A6842F-D7DB-422C-B04B-B2C90B2E7DE3}" destId="{D40A5E86-BF2E-4010-957B-2487B5FC311A}" srcOrd="0" destOrd="0" parTransId="{A8BF8495-6557-4D07-B0E3-B0C4D86AE780}" sibTransId="{24B8ED22-538E-4A2D-BA31-7894FC5E1137}"/>
    <dgm:cxn modelId="{FA703389-227B-43F0-845F-71677914ED33}" type="presOf" srcId="{225B9428-1A05-4842-912D-30DB880A05CA}" destId="{2941D76E-B7C3-410C-8BDA-22D888F3A666}" srcOrd="0" destOrd="0" presId="urn:microsoft.com/office/officeart/2005/8/layout/list1"/>
    <dgm:cxn modelId="{F10A868D-692A-49D0-9534-00D8A5B2B104}" type="presOf" srcId="{ECFD13FF-B5D2-4738-9881-41F270E77D78}" destId="{8A6CE47E-1EB6-459B-96E9-32DB821B47D9}" srcOrd="0" destOrd="3" presId="urn:microsoft.com/office/officeart/2005/8/layout/list1"/>
    <dgm:cxn modelId="{71BF07A8-6C7E-4C92-9948-2C5629CD908B}" type="presOf" srcId="{50279E15-5553-4F38-ADB3-5FA6156EC050}" destId="{556F18E5-9C38-4B0E-93EF-E8174BB021C9}" srcOrd="0" destOrd="0" presId="urn:microsoft.com/office/officeart/2005/8/layout/list1"/>
    <dgm:cxn modelId="{B6A8A3AA-E48A-42DE-9373-67C6F276DED9}" srcId="{99A6842F-D7DB-422C-B04B-B2C90B2E7DE3}" destId="{ECFD13FF-B5D2-4738-9881-41F270E77D78}" srcOrd="3" destOrd="0" parTransId="{C6F80F1A-1D6E-4CA0-A202-C15C900693F9}" sibTransId="{B4FF0F88-5EA2-4F09-B65C-1DD07D89F49B}"/>
    <dgm:cxn modelId="{B44FBEB8-5AA4-4F6A-A6C0-CB41CBE53695}" type="presOf" srcId="{A59B28EF-8B67-44F7-AD73-33FFF458EB60}" destId="{9852F626-5176-40A6-94A3-25C83213C533}" srcOrd="0" destOrd="0" presId="urn:microsoft.com/office/officeart/2005/8/layout/list1"/>
    <dgm:cxn modelId="{461D9CBF-47D4-4818-AC1D-2916155D121B}" srcId="{99A6842F-D7DB-422C-B04B-B2C90B2E7DE3}" destId="{3F3FDCD6-F955-4DDF-9261-DC495A03677E}" srcOrd="2" destOrd="0" parTransId="{3AF3882C-F51B-4D37-9847-28330636A548}" sibTransId="{79300924-0AC8-448D-81AA-6B8A3A077975}"/>
    <dgm:cxn modelId="{38C25DC4-66B7-4E9A-AAE6-18012BAE0CB0}" srcId="{4DD488F7-41EC-48D2-AC31-037A90E86B27}" destId="{ACFF60B7-3C08-491C-A4EE-2674EF00FB22}" srcOrd="2" destOrd="0" parTransId="{9B90CD33-7DCF-4AB7-A1BA-9166D1427EE5}" sibTransId="{9791A231-D782-4E18-BE8E-CC3305268191}"/>
    <dgm:cxn modelId="{42956AD1-08FA-48B8-B83C-F2E2FEFEF658}" type="presOf" srcId="{E636BD68-6D0A-4AC3-BCB9-35456C040017}" destId="{8A6CE47E-1EB6-459B-96E9-32DB821B47D9}" srcOrd="0" destOrd="1" presId="urn:microsoft.com/office/officeart/2005/8/layout/list1"/>
    <dgm:cxn modelId="{B7BF45D2-F15F-498F-9E1D-E5EF20D4F1D3}" srcId="{A59B28EF-8B67-44F7-AD73-33FFF458EB60}" destId="{50279E15-5553-4F38-ADB3-5FA6156EC050}" srcOrd="0" destOrd="0" parTransId="{F8BE80F8-0461-47CF-BC8C-CEBDFC95788C}" sibTransId="{75C19E20-EFFD-4ADD-AF93-9155939AA631}"/>
    <dgm:cxn modelId="{8CE168D3-5563-4B00-BA78-46E5C54BE3D5}" type="presOf" srcId="{B8E3D1AF-26F0-4680-8CF4-EF25370D1F90}" destId="{556F18E5-9C38-4B0E-93EF-E8174BB021C9}" srcOrd="0" destOrd="1" presId="urn:microsoft.com/office/officeart/2005/8/layout/list1"/>
    <dgm:cxn modelId="{BC3533EC-4AA6-45EE-8ED5-55A6DA903680}" srcId="{A59B28EF-8B67-44F7-AD73-33FFF458EB60}" destId="{B8E3D1AF-26F0-4680-8CF4-EF25370D1F90}" srcOrd="1" destOrd="0" parTransId="{12EB942F-95E0-4EDB-934C-37470937B9B8}" sibTransId="{9E1A14D6-8504-4BE4-999C-B0C52612395D}"/>
    <dgm:cxn modelId="{ED2C6AF1-564C-42D0-B45B-14243FCECFDE}" type="presOf" srcId="{99A6842F-D7DB-422C-B04B-B2C90B2E7DE3}" destId="{B100DEBF-C223-4980-87D3-26421F3966DA}" srcOrd="0" destOrd="0" presId="urn:microsoft.com/office/officeart/2005/8/layout/list1"/>
    <dgm:cxn modelId="{EE24C0C4-A707-4F08-A334-2C2F8E27B5ED}" type="presParOf" srcId="{A29A5B15-5D57-45C1-A24F-C1889C72D37B}" destId="{6823B819-ED66-46A5-990B-ECA1FBD8E36E}" srcOrd="0" destOrd="0" presId="urn:microsoft.com/office/officeart/2005/8/layout/list1"/>
    <dgm:cxn modelId="{863DBF8A-3D37-49A9-9DCC-B6535F1E2D7A}" type="presParOf" srcId="{6823B819-ED66-46A5-990B-ECA1FBD8E36E}" destId="{9852F626-5176-40A6-94A3-25C83213C533}" srcOrd="0" destOrd="0" presId="urn:microsoft.com/office/officeart/2005/8/layout/list1"/>
    <dgm:cxn modelId="{BF8C72FB-FCA9-4719-86EF-A19754334393}" type="presParOf" srcId="{6823B819-ED66-46A5-990B-ECA1FBD8E36E}" destId="{29735B95-C1F8-4FF9-8AE9-98BC213304BD}" srcOrd="1" destOrd="0" presId="urn:microsoft.com/office/officeart/2005/8/layout/list1"/>
    <dgm:cxn modelId="{ED1DDA3B-1E9B-489E-9E1B-B3F8AE252389}" type="presParOf" srcId="{A29A5B15-5D57-45C1-A24F-C1889C72D37B}" destId="{D60252DE-FCD0-4B40-9E53-E023EBA5926D}" srcOrd="1" destOrd="0" presId="urn:microsoft.com/office/officeart/2005/8/layout/list1"/>
    <dgm:cxn modelId="{2C9C3DFC-0AF6-4C1E-A486-2CE76887227F}" type="presParOf" srcId="{A29A5B15-5D57-45C1-A24F-C1889C72D37B}" destId="{556F18E5-9C38-4B0E-93EF-E8174BB021C9}" srcOrd="2" destOrd="0" presId="urn:microsoft.com/office/officeart/2005/8/layout/list1"/>
    <dgm:cxn modelId="{2BCE766A-6E41-4139-8980-C92928972745}" type="presParOf" srcId="{A29A5B15-5D57-45C1-A24F-C1889C72D37B}" destId="{80F63786-8049-4589-AA0A-AC1005A35E52}" srcOrd="3" destOrd="0" presId="urn:microsoft.com/office/officeart/2005/8/layout/list1"/>
    <dgm:cxn modelId="{3E23A8CC-BC22-47F2-842F-942F27CDBC8A}" type="presParOf" srcId="{A29A5B15-5D57-45C1-A24F-C1889C72D37B}" destId="{C4682106-634C-4364-BA2E-C9C6ED0FF28B}" srcOrd="4" destOrd="0" presId="urn:microsoft.com/office/officeart/2005/8/layout/list1"/>
    <dgm:cxn modelId="{217776E5-63BE-42BD-B646-E4F9E8910D36}" type="presParOf" srcId="{C4682106-634C-4364-BA2E-C9C6ED0FF28B}" destId="{B100DEBF-C223-4980-87D3-26421F3966DA}" srcOrd="0" destOrd="0" presId="urn:microsoft.com/office/officeart/2005/8/layout/list1"/>
    <dgm:cxn modelId="{FCF3DDE0-37BC-43F3-A981-AC5694C49E47}" type="presParOf" srcId="{C4682106-634C-4364-BA2E-C9C6ED0FF28B}" destId="{4F31C4CC-1D76-4213-B55C-248271820B82}" srcOrd="1" destOrd="0" presId="urn:microsoft.com/office/officeart/2005/8/layout/list1"/>
    <dgm:cxn modelId="{E72EF53A-47F5-4A85-B065-DB5CC59CC7B2}" type="presParOf" srcId="{A29A5B15-5D57-45C1-A24F-C1889C72D37B}" destId="{75A0C863-766D-41A4-B4CD-9126E1BA1ACD}" srcOrd="5" destOrd="0" presId="urn:microsoft.com/office/officeart/2005/8/layout/list1"/>
    <dgm:cxn modelId="{7F94AABD-2FF8-467E-9BA8-0D70E8848B4E}" type="presParOf" srcId="{A29A5B15-5D57-45C1-A24F-C1889C72D37B}" destId="{8A6CE47E-1EB6-459B-96E9-32DB821B47D9}" srcOrd="6" destOrd="0" presId="urn:microsoft.com/office/officeart/2005/8/layout/list1"/>
    <dgm:cxn modelId="{8BC0261A-BFCA-4507-95F2-186F99FEE33C}" type="presParOf" srcId="{A29A5B15-5D57-45C1-A24F-C1889C72D37B}" destId="{031D5F32-E593-4744-8A21-3B302A06AA21}" srcOrd="7" destOrd="0" presId="urn:microsoft.com/office/officeart/2005/8/layout/list1"/>
    <dgm:cxn modelId="{7CC4ACB5-F086-4F8C-A345-A191A0381418}" type="presParOf" srcId="{A29A5B15-5D57-45C1-A24F-C1889C72D37B}" destId="{0681CBB0-35F5-48A3-A81E-1974D0164D09}" srcOrd="8" destOrd="0" presId="urn:microsoft.com/office/officeart/2005/8/layout/list1"/>
    <dgm:cxn modelId="{BC560613-B5DD-4490-97EF-93322E0CDF15}" type="presParOf" srcId="{0681CBB0-35F5-48A3-A81E-1974D0164D09}" destId="{FCEDCA82-EFF4-411F-BA61-C9E74830FB3D}" srcOrd="0" destOrd="0" presId="urn:microsoft.com/office/officeart/2005/8/layout/list1"/>
    <dgm:cxn modelId="{3C446CD3-1131-452D-B32B-32AC85EE13A9}" type="presParOf" srcId="{0681CBB0-35F5-48A3-A81E-1974D0164D09}" destId="{C71EE397-A951-485B-B579-4997E9C2A4C4}" srcOrd="1" destOrd="0" presId="urn:microsoft.com/office/officeart/2005/8/layout/list1"/>
    <dgm:cxn modelId="{45C3859F-926D-43D9-8717-3265F6AEDA46}" type="presParOf" srcId="{A29A5B15-5D57-45C1-A24F-C1889C72D37B}" destId="{FCCA7F9F-6CBA-42C8-AEE3-879133A16F4C}" srcOrd="9" destOrd="0" presId="urn:microsoft.com/office/officeart/2005/8/layout/list1"/>
    <dgm:cxn modelId="{561ACFF3-2C08-4629-9D7A-EC0AA077FC23}" type="presParOf" srcId="{A29A5B15-5D57-45C1-A24F-C1889C72D37B}" destId="{2941D76E-B7C3-410C-8BDA-22D888F3A66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5B0154-6ADF-49F7-A587-535330BF7463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5975B0A-BCC9-46CE-A425-493D5BCD448B}">
      <dgm:prSet/>
      <dgm:spPr/>
      <dgm:t>
        <a:bodyPr/>
        <a:lstStyle/>
        <a:p>
          <a:r>
            <a:rPr lang="en-US"/>
            <a:t>Set a schedule you can reliably stick to</a:t>
          </a:r>
        </a:p>
      </dgm:t>
    </dgm:pt>
    <dgm:pt modelId="{03E11154-08E3-46DD-A9CB-2860C5218B81}" type="parTrans" cxnId="{597AB8B2-2EE1-476F-AFD6-5746D904E836}">
      <dgm:prSet/>
      <dgm:spPr/>
      <dgm:t>
        <a:bodyPr/>
        <a:lstStyle/>
        <a:p>
          <a:endParaRPr lang="en-US"/>
        </a:p>
      </dgm:t>
    </dgm:pt>
    <dgm:pt modelId="{17460FE0-4EDC-4333-A8AA-2D02951C67FE}" type="sibTrans" cxnId="{597AB8B2-2EE1-476F-AFD6-5746D904E836}">
      <dgm:prSet/>
      <dgm:spPr/>
      <dgm:t>
        <a:bodyPr/>
        <a:lstStyle/>
        <a:p>
          <a:endParaRPr lang="en-US"/>
        </a:p>
      </dgm:t>
    </dgm:pt>
    <dgm:pt modelId="{97EDE9BD-EB63-4E28-B351-8C5B71B736C9}">
      <dgm:prSet/>
      <dgm:spPr/>
      <dgm:t>
        <a:bodyPr/>
        <a:lstStyle/>
        <a:p>
          <a:r>
            <a:rPr lang="en-US" dirty="0"/>
            <a:t>Delegate or split up the task</a:t>
          </a:r>
        </a:p>
      </dgm:t>
    </dgm:pt>
    <dgm:pt modelId="{1A3960E3-9578-4B00-86DC-5C74090B1BDA}" type="parTrans" cxnId="{B13F73DF-37E9-41B4-B2F3-762EDE098E93}">
      <dgm:prSet/>
      <dgm:spPr/>
      <dgm:t>
        <a:bodyPr/>
        <a:lstStyle/>
        <a:p>
          <a:endParaRPr lang="en-US"/>
        </a:p>
      </dgm:t>
    </dgm:pt>
    <dgm:pt modelId="{EC75797F-339E-4705-88C2-1C4B402BFE52}" type="sibTrans" cxnId="{B13F73DF-37E9-41B4-B2F3-762EDE098E93}">
      <dgm:prSet/>
      <dgm:spPr/>
      <dgm:t>
        <a:bodyPr/>
        <a:lstStyle/>
        <a:p>
          <a:endParaRPr lang="en-US"/>
        </a:p>
      </dgm:t>
    </dgm:pt>
    <dgm:pt modelId="{88BA0508-D645-46FB-9F36-62D6E1808CD7}">
      <dgm:prSet/>
      <dgm:spPr/>
      <dgm:t>
        <a:bodyPr/>
        <a:lstStyle/>
        <a:p>
          <a:r>
            <a:rPr lang="en-US" dirty="0"/>
            <a:t>Use EPASS Reports to schedule your Crystal Reports</a:t>
          </a:r>
        </a:p>
      </dgm:t>
    </dgm:pt>
    <dgm:pt modelId="{EDFD4EDD-95F5-4039-AD1B-4F719CA29882}" type="parTrans" cxnId="{698A9D06-E08E-4B30-8030-E4B26BC7BA5E}">
      <dgm:prSet/>
      <dgm:spPr/>
      <dgm:t>
        <a:bodyPr/>
        <a:lstStyle/>
        <a:p>
          <a:endParaRPr lang="en-US"/>
        </a:p>
      </dgm:t>
    </dgm:pt>
    <dgm:pt modelId="{E65574BD-5E1B-48C2-967F-4F4A4A1D7D4B}" type="sibTrans" cxnId="{698A9D06-E08E-4B30-8030-E4B26BC7BA5E}">
      <dgm:prSet/>
      <dgm:spPr/>
      <dgm:t>
        <a:bodyPr/>
        <a:lstStyle/>
        <a:p>
          <a:endParaRPr lang="en-US"/>
        </a:p>
      </dgm:t>
    </dgm:pt>
    <dgm:pt modelId="{85A50912-8FD0-452F-B68E-E1044876E727}" type="pres">
      <dgm:prSet presAssocID="{C45B0154-6ADF-49F7-A587-535330BF7463}" presName="root" presStyleCnt="0">
        <dgm:presLayoutVars>
          <dgm:dir/>
          <dgm:resizeHandles val="exact"/>
        </dgm:presLayoutVars>
      </dgm:prSet>
      <dgm:spPr/>
    </dgm:pt>
    <dgm:pt modelId="{B260233A-D3D1-4ECE-BDE6-63A83A967420}" type="pres">
      <dgm:prSet presAssocID="{95975B0A-BCC9-46CE-A425-493D5BCD448B}" presName="compNode" presStyleCnt="0"/>
      <dgm:spPr/>
    </dgm:pt>
    <dgm:pt modelId="{4009E99B-A20F-4529-BB97-94421548258A}" type="pres">
      <dgm:prSet presAssocID="{95975B0A-BCC9-46CE-A425-493D5BCD448B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thly calendar"/>
        </a:ext>
      </dgm:extLst>
    </dgm:pt>
    <dgm:pt modelId="{0CF23CE8-70EB-4998-8765-7FB1AA2F51B7}" type="pres">
      <dgm:prSet presAssocID="{95975B0A-BCC9-46CE-A425-493D5BCD448B}" presName="spaceRect" presStyleCnt="0"/>
      <dgm:spPr/>
    </dgm:pt>
    <dgm:pt modelId="{3B5C9188-4526-47AE-BB49-AC7459A4F52A}" type="pres">
      <dgm:prSet presAssocID="{95975B0A-BCC9-46CE-A425-493D5BCD448B}" presName="textRect" presStyleLbl="revTx" presStyleIdx="0" presStyleCnt="3">
        <dgm:presLayoutVars>
          <dgm:chMax val="1"/>
          <dgm:chPref val="1"/>
        </dgm:presLayoutVars>
      </dgm:prSet>
      <dgm:spPr/>
    </dgm:pt>
    <dgm:pt modelId="{9796FD08-04AC-4B4B-A956-953883407CE0}" type="pres">
      <dgm:prSet presAssocID="{17460FE0-4EDC-4333-A8AA-2D02951C67FE}" presName="sibTrans" presStyleCnt="0"/>
      <dgm:spPr/>
    </dgm:pt>
    <dgm:pt modelId="{7DD43802-E8A1-431F-8744-8031948A26BC}" type="pres">
      <dgm:prSet presAssocID="{97EDE9BD-EB63-4E28-B351-8C5B71B736C9}" presName="compNode" presStyleCnt="0"/>
      <dgm:spPr/>
    </dgm:pt>
    <dgm:pt modelId="{74537309-5F1F-417D-91AB-5E4BC5530FE9}" type="pres">
      <dgm:prSet presAssocID="{97EDE9BD-EB63-4E28-B351-8C5B71B736C9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5F9C02EF-72D8-4FAE-875B-490F6F2820D5}" type="pres">
      <dgm:prSet presAssocID="{97EDE9BD-EB63-4E28-B351-8C5B71B736C9}" presName="spaceRect" presStyleCnt="0"/>
      <dgm:spPr/>
    </dgm:pt>
    <dgm:pt modelId="{3E36A78E-DDEF-46BF-B8F3-8EB3EA190746}" type="pres">
      <dgm:prSet presAssocID="{97EDE9BD-EB63-4E28-B351-8C5B71B736C9}" presName="textRect" presStyleLbl="revTx" presStyleIdx="1" presStyleCnt="3">
        <dgm:presLayoutVars>
          <dgm:chMax val="1"/>
          <dgm:chPref val="1"/>
        </dgm:presLayoutVars>
      </dgm:prSet>
      <dgm:spPr/>
    </dgm:pt>
    <dgm:pt modelId="{AF8FB565-1172-421A-91D6-A0862418793C}" type="pres">
      <dgm:prSet presAssocID="{EC75797F-339E-4705-88C2-1C4B402BFE52}" presName="sibTrans" presStyleCnt="0"/>
      <dgm:spPr/>
    </dgm:pt>
    <dgm:pt modelId="{00C8DAF7-1C8A-4DCD-A4C8-0DEF1A269C3B}" type="pres">
      <dgm:prSet presAssocID="{88BA0508-D645-46FB-9F36-62D6E1808CD7}" presName="compNode" presStyleCnt="0"/>
      <dgm:spPr/>
    </dgm:pt>
    <dgm:pt modelId="{99001633-83DF-4E55-B36E-D7B308815624}" type="pres">
      <dgm:prSet presAssocID="{88BA0508-D645-46FB-9F36-62D6E1808CD7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6FCF1DD2-B82D-45E9-8E97-66F33E4EE467}" type="pres">
      <dgm:prSet presAssocID="{88BA0508-D645-46FB-9F36-62D6E1808CD7}" presName="spaceRect" presStyleCnt="0"/>
      <dgm:spPr/>
    </dgm:pt>
    <dgm:pt modelId="{2B3CA3CA-AB85-41DD-A82E-6707E22D9C6F}" type="pres">
      <dgm:prSet presAssocID="{88BA0508-D645-46FB-9F36-62D6E1808CD7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698A9D06-E08E-4B30-8030-E4B26BC7BA5E}" srcId="{C45B0154-6ADF-49F7-A587-535330BF7463}" destId="{88BA0508-D645-46FB-9F36-62D6E1808CD7}" srcOrd="2" destOrd="0" parTransId="{EDFD4EDD-95F5-4039-AD1B-4F719CA29882}" sibTransId="{E65574BD-5E1B-48C2-967F-4F4A4A1D7D4B}"/>
    <dgm:cxn modelId="{9BD0531F-1ED6-471D-BBD6-BCD01D76B66B}" type="presOf" srcId="{97EDE9BD-EB63-4E28-B351-8C5B71B736C9}" destId="{3E36A78E-DDEF-46BF-B8F3-8EB3EA190746}" srcOrd="0" destOrd="0" presId="urn:microsoft.com/office/officeart/2018/2/layout/IconLabelList"/>
    <dgm:cxn modelId="{28B42234-D985-4BF0-BD58-4F170CDE8D44}" type="presOf" srcId="{88BA0508-D645-46FB-9F36-62D6E1808CD7}" destId="{2B3CA3CA-AB85-41DD-A82E-6707E22D9C6F}" srcOrd="0" destOrd="0" presId="urn:microsoft.com/office/officeart/2018/2/layout/IconLabelList"/>
    <dgm:cxn modelId="{A69F3F78-F1BE-4F6D-A06A-B2D9849A3FA7}" type="presOf" srcId="{C45B0154-6ADF-49F7-A587-535330BF7463}" destId="{85A50912-8FD0-452F-B68E-E1044876E727}" srcOrd="0" destOrd="0" presId="urn:microsoft.com/office/officeart/2018/2/layout/IconLabelList"/>
    <dgm:cxn modelId="{597AB8B2-2EE1-476F-AFD6-5746D904E836}" srcId="{C45B0154-6ADF-49F7-A587-535330BF7463}" destId="{95975B0A-BCC9-46CE-A425-493D5BCD448B}" srcOrd="0" destOrd="0" parTransId="{03E11154-08E3-46DD-A9CB-2860C5218B81}" sibTransId="{17460FE0-4EDC-4333-A8AA-2D02951C67FE}"/>
    <dgm:cxn modelId="{B13F73DF-37E9-41B4-B2F3-762EDE098E93}" srcId="{C45B0154-6ADF-49F7-A587-535330BF7463}" destId="{97EDE9BD-EB63-4E28-B351-8C5B71B736C9}" srcOrd="1" destOrd="0" parTransId="{1A3960E3-9578-4B00-86DC-5C74090B1BDA}" sibTransId="{EC75797F-339E-4705-88C2-1C4B402BFE52}"/>
    <dgm:cxn modelId="{0952ECFC-AECC-45AA-894C-41B94F105570}" type="presOf" srcId="{95975B0A-BCC9-46CE-A425-493D5BCD448B}" destId="{3B5C9188-4526-47AE-BB49-AC7459A4F52A}" srcOrd="0" destOrd="0" presId="urn:microsoft.com/office/officeart/2018/2/layout/IconLabelList"/>
    <dgm:cxn modelId="{D7A20CBA-9079-4C7F-A8ED-284DE68A4FE8}" type="presParOf" srcId="{85A50912-8FD0-452F-B68E-E1044876E727}" destId="{B260233A-D3D1-4ECE-BDE6-63A83A967420}" srcOrd="0" destOrd="0" presId="urn:microsoft.com/office/officeart/2018/2/layout/IconLabelList"/>
    <dgm:cxn modelId="{911B0AE0-7CF1-4FC9-9980-3F1A94435ACB}" type="presParOf" srcId="{B260233A-D3D1-4ECE-BDE6-63A83A967420}" destId="{4009E99B-A20F-4529-BB97-94421548258A}" srcOrd="0" destOrd="0" presId="urn:microsoft.com/office/officeart/2018/2/layout/IconLabelList"/>
    <dgm:cxn modelId="{BB0ED6B6-4D77-4CF4-AF2E-07E82D1C3FF6}" type="presParOf" srcId="{B260233A-D3D1-4ECE-BDE6-63A83A967420}" destId="{0CF23CE8-70EB-4998-8765-7FB1AA2F51B7}" srcOrd="1" destOrd="0" presId="urn:microsoft.com/office/officeart/2018/2/layout/IconLabelList"/>
    <dgm:cxn modelId="{9820C509-5DD2-49AA-94C8-2BAF2382744E}" type="presParOf" srcId="{B260233A-D3D1-4ECE-BDE6-63A83A967420}" destId="{3B5C9188-4526-47AE-BB49-AC7459A4F52A}" srcOrd="2" destOrd="0" presId="urn:microsoft.com/office/officeart/2018/2/layout/IconLabelList"/>
    <dgm:cxn modelId="{F0741055-FC22-4968-B374-135F066404BB}" type="presParOf" srcId="{85A50912-8FD0-452F-B68E-E1044876E727}" destId="{9796FD08-04AC-4B4B-A956-953883407CE0}" srcOrd="1" destOrd="0" presId="urn:microsoft.com/office/officeart/2018/2/layout/IconLabelList"/>
    <dgm:cxn modelId="{48EFFB15-A97A-476C-BC6D-FED75FF01F55}" type="presParOf" srcId="{85A50912-8FD0-452F-B68E-E1044876E727}" destId="{7DD43802-E8A1-431F-8744-8031948A26BC}" srcOrd="2" destOrd="0" presId="urn:microsoft.com/office/officeart/2018/2/layout/IconLabelList"/>
    <dgm:cxn modelId="{93898F14-F331-49BB-ABA4-30D8601582E6}" type="presParOf" srcId="{7DD43802-E8A1-431F-8744-8031948A26BC}" destId="{74537309-5F1F-417D-91AB-5E4BC5530FE9}" srcOrd="0" destOrd="0" presId="urn:microsoft.com/office/officeart/2018/2/layout/IconLabelList"/>
    <dgm:cxn modelId="{29BDCAC2-7015-4EE9-BE22-497A8DE57B40}" type="presParOf" srcId="{7DD43802-E8A1-431F-8744-8031948A26BC}" destId="{5F9C02EF-72D8-4FAE-875B-490F6F2820D5}" srcOrd="1" destOrd="0" presId="urn:microsoft.com/office/officeart/2018/2/layout/IconLabelList"/>
    <dgm:cxn modelId="{6DE8721B-DE7C-4C6D-B2C6-213D7FE08E55}" type="presParOf" srcId="{7DD43802-E8A1-431F-8744-8031948A26BC}" destId="{3E36A78E-DDEF-46BF-B8F3-8EB3EA190746}" srcOrd="2" destOrd="0" presId="urn:microsoft.com/office/officeart/2018/2/layout/IconLabelList"/>
    <dgm:cxn modelId="{BFB4567A-2481-40CC-8337-FD5C35AAEB1C}" type="presParOf" srcId="{85A50912-8FD0-452F-B68E-E1044876E727}" destId="{AF8FB565-1172-421A-91D6-A0862418793C}" srcOrd="3" destOrd="0" presId="urn:microsoft.com/office/officeart/2018/2/layout/IconLabelList"/>
    <dgm:cxn modelId="{9898EAF9-88E3-49E3-A742-E5A9BEE90EA4}" type="presParOf" srcId="{85A50912-8FD0-452F-B68E-E1044876E727}" destId="{00C8DAF7-1C8A-4DCD-A4C8-0DEF1A269C3B}" srcOrd="4" destOrd="0" presId="urn:microsoft.com/office/officeart/2018/2/layout/IconLabelList"/>
    <dgm:cxn modelId="{887E632F-E7E1-4735-9484-822A880A71F5}" type="presParOf" srcId="{00C8DAF7-1C8A-4DCD-A4C8-0DEF1A269C3B}" destId="{99001633-83DF-4E55-B36E-D7B308815624}" srcOrd="0" destOrd="0" presId="urn:microsoft.com/office/officeart/2018/2/layout/IconLabelList"/>
    <dgm:cxn modelId="{2D8B023F-DC3A-411E-B558-F3B714351F84}" type="presParOf" srcId="{00C8DAF7-1C8A-4DCD-A4C8-0DEF1A269C3B}" destId="{6FCF1DD2-B82D-45E9-8E97-66F33E4EE467}" srcOrd="1" destOrd="0" presId="urn:microsoft.com/office/officeart/2018/2/layout/IconLabelList"/>
    <dgm:cxn modelId="{1883DF3E-7763-40A6-B2EB-C41B3AF1FEA5}" type="presParOf" srcId="{00C8DAF7-1C8A-4DCD-A4C8-0DEF1A269C3B}" destId="{2B3CA3CA-AB85-41DD-A82E-6707E22D9C6F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6F18E5-9C38-4B0E-93EF-E8174BB021C9}">
      <dsp:nvSpPr>
        <dsp:cNvPr id="0" name=""/>
        <dsp:cNvSpPr/>
      </dsp:nvSpPr>
      <dsp:spPr>
        <a:xfrm>
          <a:off x="0" y="355008"/>
          <a:ext cx="10515600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33248" rIns="81612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600" kern="1200"/>
            <a:t>ETA / RDD import/export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600" kern="1200"/>
            <a:t>Mass PO import/export</a:t>
          </a:r>
          <a:endParaRPr lang="en-US" sz="1600" kern="1200"/>
        </a:p>
      </dsp:txBody>
      <dsp:txXfrm>
        <a:off x="0" y="355008"/>
        <a:ext cx="10515600" cy="907200"/>
      </dsp:txXfrm>
    </dsp:sp>
    <dsp:sp modelId="{29735B95-C1F8-4FF9-8AE9-98BC213304BD}">
      <dsp:nvSpPr>
        <dsp:cNvPr id="0" name=""/>
        <dsp:cNvSpPr/>
      </dsp:nvSpPr>
      <dsp:spPr>
        <a:xfrm>
          <a:off x="525780" y="118848"/>
          <a:ext cx="7360920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/>
            <a:t>Purchasing &gt; Utilities:</a:t>
          </a:r>
          <a:endParaRPr lang="en-US" sz="1600" kern="1200"/>
        </a:p>
      </dsp:txBody>
      <dsp:txXfrm>
        <a:off x="548837" y="141905"/>
        <a:ext cx="7314806" cy="426206"/>
      </dsp:txXfrm>
    </dsp:sp>
    <dsp:sp modelId="{8A6CE47E-1EB6-459B-96E9-32DB821B47D9}">
      <dsp:nvSpPr>
        <dsp:cNvPr id="0" name=""/>
        <dsp:cNvSpPr/>
      </dsp:nvSpPr>
      <dsp:spPr>
        <a:xfrm>
          <a:off x="0" y="1584768"/>
          <a:ext cx="10515600" cy="141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33248" rIns="81612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600" kern="1200"/>
            <a:t>Import Field 1-5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600" kern="1200"/>
            <a:t>Serial data import/export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600" kern="1200"/>
            <a:t>Eco fee import/export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600" kern="1200"/>
            <a:t>Model delivery import/export</a:t>
          </a:r>
          <a:endParaRPr lang="en-US" sz="1600" kern="1200"/>
        </a:p>
      </dsp:txBody>
      <dsp:txXfrm>
        <a:off x="0" y="1584768"/>
        <a:ext cx="10515600" cy="1411200"/>
      </dsp:txXfrm>
    </dsp:sp>
    <dsp:sp modelId="{4F31C4CC-1D76-4213-B55C-248271820B82}">
      <dsp:nvSpPr>
        <dsp:cNvPr id="0" name=""/>
        <dsp:cNvSpPr/>
      </dsp:nvSpPr>
      <dsp:spPr>
        <a:xfrm>
          <a:off x="525780" y="1348608"/>
          <a:ext cx="7360920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/>
            <a:t>Serial Inventory &gt; Utilities:</a:t>
          </a:r>
          <a:endParaRPr lang="en-US" sz="1600" kern="1200"/>
        </a:p>
      </dsp:txBody>
      <dsp:txXfrm>
        <a:off x="548837" y="1371665"/>
        <a:ext cx="7314806" cy="426206"/>
      </dsp:txXfrm>
    </dsp:sp>
    <dsp:sp modelId="{2941D76E-B7C3-410C-8BDA-22D888F3A666}">
      <dsp:nvSpPr>
        <dsp:cNvPr id="0" name=""/>
        <dsp:cNvSpPr/>
      </dsp:nvSpPr>
      <dsp:spPr>
        <a:xfrm>
          <a:off x="0" y="3318529"/>
          <a:ext cx="10515600" cy="667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33248" rIns="81612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600" kern="1200"/>
            <a:t>Project import/export</a:t>
          </a:r>
          <a:endParaRPr lang="en-US" sz="1600" kern="1200"/>
        </a:p>
      </dsp:txBody>
      <dsp:txXfrm>
        <a:off x="0" y="3318529"/>
        <a:ext cx="10515600" cy="667800"/>
      </dsp:txXfrm>
    </dsp:sp>
    <dsp:sp modelId="{C71EE397-A951-485B-B579-4997E9C2A4C4}">
      <dsp:nvSpPr>
        <dsp:cNvPr id="0" name=""/>
        <dsp:cNvSpPr/>
      </dsp:nvSpPr>
      <dsp:spPr>
        <a:xfrm>
          <a:off x="525780" y="3082369"/>
          <a:ext cx="7360920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/>
            <a:t>Customer</a:t>
          </a:r>
          <a:endParaRPr lang="en-US" sz="1600" kern="1200"/>
        </a:p>
      </dsp:txBody>
      <dsp:txXfrm>
        <a:off x="548837" y="3105426"/>
        <a:ext cx="7314806" cy="426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9E99B-A20F-4529-BB97-94421548258A}">
      <dsp:nvSpPr>
        <dsp:cNvPr id="0" name=""/>
        <dsp:cNvSpPr/>
      </dsp:nvSpPr>
      <dsp:spPr>
        <a:xfrm>
          <a:off x="1212569" y="864103"/>
          <a:ext cx="1300252" cy="130025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5C9188-4526-47AE-BB49-AC7459A4F52A}">
      <dsp:nvSpPr>
        <dsp:cNvPr id="0" name=""/>
        <dsp:cNvSpPr/>
      </dsp:nvSpPr>
      <dsp:spPr>
        <a:xfrm>
          <a:off x="417971" y="2521074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Set a schedule you can reliably stick to</a:t>
          </a:r>
        </a:p>
      </dsp:txBody>
      <dsp:txXfrm>
        <a:off x="417971" y="2521074"/>
        <a:ext cx="2889450" cy="720000"/>
      </dsp:txXfrm>
    </dsp:sp>
    <dsp:sp modelId="{74537309-5F1F-417D-91AB-5E4BC5530FE9}">
      <dsp:nvSpPr>
        <dsp:cNvPr id="0" name=""/>
        <dsp:cNvSpPr/>
      </dsp:nvSpPr>
      <dsp:spPr>
        <a:xfrm>
          <a:off x="4607673" y="864103"/>
          <a:ext cx="1300252" cy="130025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36A78E-DDEF-46BF-B8F3-8EB3EA190746}">
      <dsp:nvSpPr>
        <dsp:cNvPr id="0" name=""/>
        <dsp:cNvSpPr/>
      </dsp:nvSpPr>
      <dsp:spPr>
        <a:xfrm>
          <a:off x="3813075" y="2521074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Delegate or split up the task</a:t>
          </a:r>
        </a:p>
      </dsp:txBody>
      <dsp:txXfrm>
        <a:off x="3813075" y="2521074"/>
        <a:ext cx="2889450" cy="720000"/>
      </dsp:txXfrm>
    </dsp:sp>
    <dsp:sp modelId="{99001633-83DF-4E55-B36E-D7B308815624}">
      <dsp:nvSpPr>
        <dsp:cNvPr id="0" name=""/>
        <dsp:cNvSpPr/>
      </dsp:nvSpPr>
      <dsp:spPr>
        <a:xfrm>
          <a:off x="8002777" y="864103"/>
          <a:ext cx="1300252" cy="130025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3CA3CA-AB85-41DD-A82E-6707E22D9C6F}">
      <dsp:nvSpPr>
        <dsp:cNvPr id="0" name=""/>
        <dsp:cNvSpPr/>
      </dsp:nvSpPr>
      <dsp:spPr>
        <a:xfrm>
          <a:off x="7208178" y="2521074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Use EPASS Reports to schedule your Crystal Reports</a:t>
          </a:r>
        </a:p>
      </dsp:txBody>
      <dsp:txXfrm>
        <a:off x="7208178" y="2521074"/>
        <a:ext cx="28894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5B50E-D1EE-6387-9416-60FFE7134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73507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E2223B-638B-D3D7-767C-E7C548A826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02688"/>
            <a:ext cx="9144000" cy="150625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3D4E0-E867-4907-31B6-578FB0A77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1045D-7688-3427-CE0F-A01ED8416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A7C958-0831-8D17-62FE-6BE5D2BBD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53DED3-DF32-499C-2105-D6065FDA03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4588" y="0"/>
            <a:ext cx="4885497" cy="117251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1D73118-9A70-C807-5552-C7B36AB82735}"/>
              </a:ext>
            </a:extLst>
          </p:cNvPr>
          <p:cNvCxnSpPr>
            <a:cxnSpLocks/>
          </p:cNvCxnSpPr>
          <p:nvPr userDrawn="1"/>
        </p:nvCxnSpPr>
        <p:spPr>
          <a:xfrm>
            <a:off x="1524000" y="4158640"/>
            <a:ext cx="9144000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AF75FA46-EC9C-305C-3D2D-2A55A0CF9E48}"/>
              </a:ext>
            </a:extLst>
          </p:cNvPr>
          <p:cNvSpPr/>
          <p:nvPr userDrawn="1"/>
        </p:nvSpPr>
        <p:spPr>
          <a:xfrm>
            <a:off x="0" y="0"/>
            <a:ext cx="7390356" cy="1172514"/>
          </a:xfrm>
          <a:prstGeom prst="rect">
            <a:avLst/>
          </a:prstGeom>
          <a:solidFill>
            <a:srgbClr val="F59323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33754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5B50E-D1EE-6387-9416-60FFE7134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673507"/>
            <a:ext cx="577867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E2223B-638B-D3D7-767C-E7C548A826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302688"/>
            <a:ext cx="5778674" cy="150625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3D4E0-E867-4907-31B6-578FB0A77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1045D-7688-3427-CE0F-A01ED8416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A7C958-0831-8D17-62FE-6BE5D2BBD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53DED3-DF32-499C-2105-D6065FDA03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4588" y="0"/>
            <a:ext cx="4885497" cy="117251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1D73118-9A70-C807-5552-C7B36AB82735}"/>
              </a:ext>
            </a:extLst>
          </p:cNvPr>
          <p:cNvCxnSpPr>
            <a:cxnSpLocks/>
          </p:cNvCxnSpPr>
          <p:nvPr userDrawn="1"/>
        </p:nvCxnSpPr>
        <p:spPr>
          <a:xfrm>
            <a:off x="741872" y="4158640"/>
            <a:ext cx="5875002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AF75FA46-EC9C-305C-3D2D-2A55A0CF9E48}"/>
              </a:ext>
            </a:extLst>
          </p:cNvPr>
          <p:cNvSpPr/>
          <p:nvPr userDrawn="1"/>
        </p:nvSpPr>
        <p:spPr>
          <a:xfrm>
            <a:off x="0" y="0"/>
            <a:ext cx="7390356" cy="1172514"/>
          </a:xfrm>
          <a:prstGeom prst="rect">
            <a:avLst/>
          </a:prstGeom>
          <a:solidFill>
            <a:srgbClr val="F59323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FD59AE1-3ADF-5748-642A-19247CEBF8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23075" y="1673225"/>
            <a:ext cx="4530725" cy="4135438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96596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E6FD1-EBEA-93CF-BB31-5E7CC99A9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F2334-5951-0BEB-BF2A-E6A12E433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51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A9742-58BC-DE6C-A2CE-54EDFAAF5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0F52D-A81B-CA94-B1D5-31B3D10BC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E7B6F-96BB-6ACB-3AF8-2FB30D09F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F86486-A73B-4BF1-0029-936BE80BC3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39044" y="6099578"/>
            <a:ext cx="2527840" cy="62189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4048214-5707-21D1-AD9B-4A703AB71755}"/>
              </a:ext>
            </a:extLst>
          </p:cNvPr>
          <p:cNvCxnSpPr>
            <a:cxnSpLocks/>
          </p:cNvCxnSpPr>
          <p:nvPr userDrawn="1"/>
        </p:nvCxnSpPr>
        <p:spPr>
          <a:xfrm>
            <a:off x="838200" y="1521912"/>
            <a:ext cx="10515600" cy="0"/>
          </a:xfrm>
          <a:prstGeom prst="line">
            <a:avLst/>
          </a:prstGeom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8012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7CD56-53BC-0C35-8719-40AE6FB6E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C87F5-57F0-35C9-7420-8D5C8DEA9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305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265D1-45DB-8018-771E-A23B3E459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305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2AB01D-A9A2-44E6-CBB9-FE3BB5C38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0FE51-2F10-5C4F-FE55-95E32D03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24E7ED-0896-CFA0-2FBF-534E59C9B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DC0E3B-4237-28C0-63F1-3DCB14A1D5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30418" y="6099578"/>
            <a:ext cx="2527840" cy="62189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684C77-40FD-B565-7151-EDA2BA2C5C7E}"/>
              </a:ext>
            </a:extLst>
          </p:cNvPr>
          <p:cNvCxnSpPr>
            <a:cxnSpLocks/>
          </p:cNvCxnSpPr>
          <p:nvPr userDrawn="1"/>
        </p:nvCxnSpPr>
        <p:spPr>
          <a:xfrm>
            <a:off x="838200" y="1521912"/>
            <a:ext cx="10515600" cy="0"/>
          </a:xfrm>
          <a:prstGeom prst="line">
            <a:avLst/>
          </a:prstGeom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2412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7CD56-53BC-0C35-8719-40AE6FB6E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C87F5-57F0-35C9-7420-8D5C8DEA9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305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265D1-45DB-8018-771E-A23B3E459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305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2AB01D-A9A2-44E6-CBB9-FE3BB5C38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0FE51-2F10-5C4F-FE55-95E32D03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24E7ED-0896-CFA0-2FBF-534E59C9B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DC0E3B-4237-28C0-63F1-3DCB14A1D5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39044" y="6099578"/>
            <a:ext cx="2527840" cy="62189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8ED32B9-EFA2-3A35-6EAE-73A2EDB3201A}"/>
              </a:ext>
            </a:extLst>
          </p:cNvPr>
          <p:cNvCxnSpPr>
            <a:cxnSpLocks/>
          </p:cNvCxnSpPr>
          <p:nvPr userDrawn="1"/>
        </p:nvCxnSpPr>
        <p:spPr>
          <a:xfrm>
            <a:off x="838200" y="1521912"/>
            <a:ext cx="10515600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33014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71412-F14F-0A38-8A74-B317C78EA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99" y="365125"/>
            <a:ext cx="1106570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E1CA3B-9F2E-596D-09E3-FF877004E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2026-10-04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31D301-9A68-EFE7-A0C6-AA8B590B2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C37498-F0DB-A148-96E0-1E312A0B3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F472B0-FB60-650F-8AA7-3F5597428F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8091" y="6156542"/>
            <a:ext cx="2922763" cy="7014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ABEEFEB-BB0F-8EBB-8EAD-10E538D05DC7}"/>
              </a:ext>
            </a:extLst>
          </p:cNvPr>
          <p:cNvSpPr/>
          <p:nvPr userDrawn="1"/>
        </p:nvSpPr>
        <p:spPr>
          <a:xfrm>
            <a:off x="0" y="6156536"/>
            <a:ext cx="9356942" cy="701463"/>
          </a:xfrm>
          <a:prstGeom prst="rect">
            <a:avLst/>
          </a:prstGeom>
          <a:solidFill>
            <a:srgbClr val="F59323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795F51A-BD9E-BC4F-100C-30A0247AA6A9}"/>
              </a:ext>
            </a:extLst>
          </p:cNvPr>
          <p:cNvCxnSpPr>
            <a:cxnSpLocks/>
          </p:cNvCxnSpPr>
          <p:nvPr userDrawn="1"/>
        </p:nvCxnSpPr>
        <p:spPr>
          <a:xfrm>
            <a:off x="338203" y="1521912"/>
            <a:ext cx="11015597" cy="0"/>
          </a:xfrm>
          <a:prstGeom prst="line">
            <a:avLst/>
          </a:prstGeom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594644D-514F-02B1-99DF-E269C0D3F6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8203" y="1825625"/>
            <a:ext cx="5681597" cy="4130501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6DD10A5-B614-BC7D-2B66-B9AE3D6198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305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255542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FC08C7-37CB-865C-CC6A-D2A08384D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2026-10-04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FAD9FF-7CD2-47D7-C52E-3632BA1E1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FDEBF6-0369-7333-2AE6-F3532A63A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3F5998D-0DBD-2AE3-CF1B-BB5A8E7A2C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156531"/>
          </a:xfr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07A7A4-EBCA-F56D-B0F4-E8C59EA624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8091" y="6156542"/>
            <a:ext cx="2922763" cy="7014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E19657A-13E5-B673-07E1-36FE2ADC9010}"/>
              </a:ext>
            </a:extLst>
          </p:cNvPr>
          <p:cNvSpPr/>
          <p:nvPr userDrawn="1"/>
        </p:nvSpPr>
        <p:spPr>
          <a:xfrm>
            <a:off x="0" y="6156536"/>
            <a:ext cx="9356942" cy="701464"/>
          </a:xfrm>
          <a:prstGeom prst="rect">
            <a:avLst/>
          </a:prstGeom>
          <a:solidFill>
            <a:srgbClr val="F59323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3198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591D3-29CC-E1C4-4E81-D2C0A7BA8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40538-A188-6748-57D9-E78292581F5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457201"/>
            <a:ext cx="6172200" cy="540385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288000" rIns="288000" anchor="ctr" anchorCtr="0"/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5B2A0-B177-500F-64A3-421B11B0E3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60120"/>
            <a:ext cx="3932237" cy="54346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99897A-C07B-65B5-AE0A-93A3B8411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C8A9D9-699F-786B-43A6-5692A0637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8F0633-2B71-245E-A961-A3F5C4BD0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0293EF-18CE-3F0D-369A-8AE14D54D8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30418" y="6099578"/>
            <a:ext cx="2527840" cy="62189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297290C-BE19-D590-9DB1-534D9F7DDB37}"/>
              </a:ext>
            </a:extLst>
          </p:cNvPr>
          <p:cNvCxnSpPr/>
          <p:nvPr userDrawn="1"/>
        </p:nvCxnSpPr>
        <p:spPr>
          <a:xfrm>
            <a:off x="838200" y="2154477"/>
            <a:ext cx="39338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CE68756-A1B8-40EE-862C-18ADDD84E21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6612" y="2924175"/>
            <a:ext cx="3933826" cy="2936875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4984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A43DF-8EEB-62C5-9B7C-568104773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solidFill>
            <a:schemeClr val="accent3">
              <a:lumMod val="20000"/>
              <a:lumOff val="80000"/>
            </a:schemeClr>
          </a:solidFill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01F81B-5BB4-12E9-7972-AB85D62933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DEC8E-F466-273E-EED9-17BA018662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34243"/>
            <a:ext cx="3932237" cy="3651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CB4CDD-07A1-F7C0-DD8E-D1D22DF7D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EFED45-137F-21DD-D77A-C69B0CBC9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9A5690-B890-BF22-E10B-C0F6F1224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E829AB-0D66-A650-6F58-3D94694816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30418" y="6099578"/>
            <a:ext cx="2527840" cy="62189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2988DAE-3EAC-3032-CB77-417D45730B3C}"/>
              </a:ext>
            </a:extLst>
          </p:cNvPr>
          <p:cNvCxnSpPr/>
          <p:nvPr userDrawn="1"/>
        </p:nvCxnSpPr>
        <p:spPr>
          <a:xfrm>
            <a:off x="838200" y="2775579"/>
            <a:ext cx="393382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864E42B-9FF0-FBD2-8F1E-5B5922A870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12" y="2933700"/>
            <a:ext cx="3935413" cy="292735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23390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B89382-0DAE-8C32-50B8-149995EB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5A01F-D00D-60F2-9937-30CDABA83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8F760-C65A-9329-DFEB-89ABDD3DA9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723FF4-4AB0-462D-8D7E-D90DA18CCC40}" type="datetimeFigureOut">
              <a:rPr lang="en-CA" smtClean="0"/>
              <a:t>2026-10-04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39332-CA9B-DBE7-5E68-79F05417C0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61CC42-4EB5-BBE6-9857-6A7F4E0B4E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7854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2" r:id="rId4"/>
    <p:sldLayoutId id="2147483660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E6B48-6E9C-4791-2542-C5B693348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673507"/>
            <a:ext cx="5778674" cy="2387600"/>
          </a:xfrm>
        </p:spPr>
        <p:txBody>
          <a:bodyPr anchor="b">
            <a:normAutofit/>
          </a:bodyPr>
          <a:lstStyle/>
          <a:p>
            <a:r>
              <a:rPr lang="en-US" sz="5100"/>
              <a:t>Data Hygiene &amp;</a:t>
            </a:r>
            <a:br>
              <a:rPr lang="en-US" sz="5100"/>
            </a:br>
            <a:r>
              <a:rPr lang="en-US" sz="5100"/>
              <a:t>Data Integrity</a:t>
            </a:r>
            <a:endParaRPr lang="en-CA" sz="51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DB7584-A189-47DC-E106-CDC0AC8B33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302688"/>
            <a:ext cx="5778674" cy="1506255"/>
          </a:xfrm>
        </p:spPr>
        <p:txBody>
          <a:bodyPr>
            <a:normAutofit/>
          </a:bodyPr>
          <a:lstStyle/>
          <a:p>
            <a:r>
              <a:rPr lang="en-CA" dirty="0"/>
              <a:t>Keeping your EPASS data under control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AD5623F8-18EE-01CB-E313-71792E152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1" r="5504" b="1"/>
          <a:stretch>
            <a:fillRect/>
          </a:stretch>
        </p:blipFill>
        <p:spPr>
          <a:xfrm>
            <a:off x="6823075" y="1673225"/>
            <a:ext cx="4530725" cy="41354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0918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FC628-0B99-F0CA-BF41-0AC37F107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C2A041-18C0-4BCE-0539-ED00EC17C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Data Hygiene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24BF89B-D23A-B479-E4F1-CD2363C47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5178"/>
          </a:xfrm>
        </p:spPr>
        <p:txBody>
          <a:bodyPr>
            <a:normAutofit/>
          </a:bodyPr>
          <a:lstStyle/>
          <a:p>
            <a:r>
              <a:rPr lang="en-US" dirty="0"/>
              <a:t>Data hygiene is the ongoing process of keeping a database clean, accurate, and free of errors by finding and fixing incorrect, duplicate, or outdated information.</a:t>
            </a:r>
          </a:p>
          <a:p>
            <a:endParaRPr lang="en-US" dirty="0"/>
          </a:p>
          <a:p>
            <a:r>
              <a:rPr lang="en-US" dirty="0"/>
              <a:t>Why should you care?</a:t>
            </a:r>
          </a:p>
          <a:p>
            <a:pPr lvl="1"/>
            <a:r>
              <a:rPr lang="en-US" dirty="0"/>
              <a:t>Reduces errors and saves time by not having to look past bad data</a:t>
            </a:r>
          </a:p>
          <a:p>
            <a:pPr lvl="1"/>
            <a:r>
              <a:rPr lang="en-US" dirty="0"/>
              <a:t>Good data in = good data out</a:t>
            </a:r>
          </a:p>
          <a:p>
            <a:pPr lvl="1"/>
            <a:r>
              <a:rPr lang="en-US" dirty="0"/>
              <a:t>Identify issues and trends early</a:t>
            </a:r>
          </a:p>
        </p:txBody>
      </p:sp>
    </p:spTree>
    <p:extLst>
      <p:ext uri="{BB962C8B-B14F-4D97-AF65-F5344CB8AC3E}">
        <p14:creationId xmlns:p14="http://schemas.microsoft.com/office/powerpoint/2010/main" val="2505761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7A12A-694E-26B6-6393-5E6BB56F9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95D2DD-734A-B10D-60D0-D2CDC4F9F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Data Integrity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F1704B-91CC-0C90-6101-7B66E28F9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5178"/>
          </a:xfrm>
        </p:spPr>
        <p:txBody>
          <a:bodyPr>
            <a:normAutofit/>
          </a:bodyPr>
          <a:lstStyle/>
          <a:p>
            <a:r>
              <a:rPr lang="en-US" dirty="0"/>
              <a:t>Data integrity is the assurance that information remains accurate, consistent, and reliable throughout its entire lifecycle—from creation and storage to retrieval and deletion</a:t>
            </a:r>
          </a:p>
          <a:p>
            <a:endParaRPr lang="en-US" dirty="0"/>
          </a:p>
          <a:p>
            <a:r>
              <a:rPr lang="en-US" dirty="0"/>
              <a:t>Once you’ve cleaned your data, how do you maintain it? </a:t>
            </a:r>
          </a:p>
        </p:txBody>
      </p:sp>
    </p:spTree>
    <p:extLst>
      <p:ext uri="{BB962C8B-B14F-4D97-AF65-F5344CB8AC3E}">
        <p14:creationId xmlns:p14="http://schemas.microsoft.com/office/powerpoint/2010/main" val="2157509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BBEE0-4BB3-31F3-7B82-31E09EF43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7875A2-06B7-6E1F-DD5D-4A312235E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Data Sources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473000-870C-9255-1BDE-712213661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5178"/>
          </a:xfrm>
        </p:spPr>
        <p:txBody>
          <a:bodyPr>
            <a:normAutofit/>
          </a:bodyPr>
          <a:lstStyle/>
          <a:p>
            <a:r>
              <a:rPr lang="en-US" dirty="0"/>
              <a:t>Where is your data coming from?</a:t>
            </a:r>
            <a:br>
              <a:rPr lang="en-US" dirty="0"/>
            </a:br>
            <a:endParaRPr lang="en-US" dirty="0"/>
          </a:p>
          <a:p>
            <a:pPr lvl="1"/>
            <a:r>
              <a:rPr lang="en-US" sz="2800" dirty="0"/>
              <a:t>Buying groups</a:t>
            </a:r>
          </a:p>
          <a:p>
            <a:pPr lvl="1"/>
            <a:r>
              <a:rPr lang="en-US" sz="2800" dirty="0"/>
              <a:t>AVB / </a:t>
            </a:r>
            <a:r>
              <a:rPr lang="en-US" sz="2800" dirty="0" err="1"/>
              <a:t>RetailDeck</a:t>
            </a:r>
            <a:r>
              <a:rPr lang="en-US" sz="2800" dirty="0"/>
              <a:t> / Nationwide feed</a:t>
            </a:r>
          </a:p>
          <a:p>
            <a:pPr lvl="1"/>
            <a:r>
              <a:rPr lang="en-US" sz="2800" dirty="0"/>
              <a:t>Supplier price sheets</a:t>
            </a:r>
          </a:p>
          <a:p>
            <a:pPr lvl="1"/>
            <a:r>
              <a:rPr lang="en-US" sz="2800" dirty="0"/>
              <a:t>Manual price list imports</a:t>
            </a:r>
          </a:p>
          <a:p>
            <a:pPr lvl="1"/>
            <a:r>
              <a:rPr lang="en-US" sz="2800" dirty="0"/>
              <a:t>Rogue users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9251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B892F-13A1-1AFC-3B61-E46E5AA2F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1271B0-E4C2-5E7F-567A-704796B46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Log Files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B0F1EA-94F5-318D-C265-74DBE03351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30501"/>
          </a:xfrm>
        </p:spPr>
        <p:txBody>
          <a:bodyPr>
            <a:normAutofit/>
          </a:bodyPr>
          <a:lstStyle/>
          <a:p>
            <a:r>
              <a:rPr lang="en-CA" dirty="0"/>
              <a:t>Log files for daily automated imports are on the server. Talk to your IT about easy access</a:t>
            </a:r>
          </a:p>
          <a:p>
            <a:r>
              <a:rPr lang="en-CA" dirty="0"/>
              <a:t>Log files for manual user imports are stored locally: </a:t>
            </a:r>
            <a:br>
              <a:rPr lang="en-CA" dirty="0"/>
            </a:br>
            <a:br>
              <a:rPr lang="en-CA" dirty="0"/>
            </a:br>
            <a:r>
              <a:rPr lang="en-CA" sz="2000" dirty="0"/>
              <a:t>EPASS\</a:t>
            </a:r>
            <a:r>
              <a:rPr lang="en-CA" sz="2000" dirty="0" err="1"/>
              <a:t>PriceListTemplateImport_LOGS</a:t>
            </a:r>
            <a:endParaRPr lang="en-CA" dirty="0"/>
          </a:p>
          <a:p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0F181B-362B-9997-B4EF-B6B935C2CD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1595"/>
          <a:stretch>
            <a:fillRect/>
          </a:stretch>
        </p:blipFill>
        <p:spPr>
          <a:xfrm>
            <a:off x="6172200" y="1825625"/>
            <a:ext cx="5181600" cy="41305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56133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9BB35-D5D5-B52C-2976-EC1E1C151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A6E8DD-4BFC-61EC-503A-6B9A52774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Log Files – How to Read Them</a:t>
            </a:r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C46DE7-8F1C-B737-FCA0-2D792E23A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34835"/>
            <a:ext cx="4761384" cy="4130501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4222F3-DCEE-C1FB-774B-C78DFA812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515" y="4989743"/>
            <a:ext cx="4536285" cy="97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046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E9DB4-0692-449C-0559-09CA92CFB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32D00D-97C0-8E95-CF69-AF8D97474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Log Files – Opportunity for AI?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317A7B-1C05-3F05-5E20-EBB97E4094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790" r="5628"/>
          <a:stretch>
            <a:fillRect/>
          </a:stretch>
        </p:blipFill>
        <p:spPr>
          <a:xfrm>
            <a:off x="392119" y="1824402"/>
            <a:ext cx="5579165" cy="41051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B215E8-4AE5-7A42-2290-04D3C5526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24402"/>
            <a:ext cx="5761227" cy="32921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54862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398BD-2908-BB40-6753-0142F3019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3F1B0E-CA30-45AB-36F7-1C8A2289D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99" y="365125"/>
            <a:ext cx="11065701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Serial Maintenance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2D13C-8212-3D31-19C5-07681A3E38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8203" y="1825625"/>
            <a:ext cx="5681597" cy="4130501"/>
          </a:xfrm>
        </p:spPr>
        <p:txBody>
          <a:bodyPr>
            <a:normAutofit/>
          </a:bodyPr>
          <a:lstStyle/>
          <a:p>
            <a:r>
              <a:rPr lang="en-CA" dirty="0"/>
              <a:t>The basic serial maintenance screen can be used to quickly export data sets.</a:t>
            </a:r>
          </a:p>
          <a:p>
            <a:r>
              <a:rPr lang="en-CA" dirty="0"/>
              <a:t>Use the % character to get all results in a search field</a:t>
            </a:r>
          </a:p>
          <a:p>
            <a:r>
              <a:rPr lang="en-CA" dirty="0"/>
              <a:t>Click the Excel button to export to a spreadsheet</a:t>
            </a:r>
          </a:p>
          <a:p>
            <a:endParaRPr lang="en-C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FBA5EA-3B8B-62BC-7C8C-8EA218E48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1825625"/>
            <a:ext cx="5402176" cy="33493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26497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C74FA-377F-D130-20FC-002E1218D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2E2336-DF09-C58F-C920-A336B1B25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99" y="365125"/>
            <a:ext cx="11065701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Excel Export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B1B0A3B-49B3-751D-0ACD-21C6E68485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8203" y="1825625"/>
            <a:ext cx="5757797" cy="4130501"/>
          </a:xfrm>
        </p:spPr>
        <p:txBody>
          <a:bodyPr>
            <a:normAutofit/>
          </a:bodyPr>
          <a:lstStyle/>
          <a:p>
            <a:r>
              <a:rPr lang="en-CA" dirty="0"/>
              <a:t>Use Excel filters to help look for potential data issues in large data sets. </a:t>
            </a:r>
          </a:p>
          <a:p>
            <a:pPr lvl="1"/>
            <a:r>
              <a:rPr lang="en-CA" sz="2800" dirty="0"/>
              <a:t>Do all the categories make sense?</a:t>
            </a:r>
          </a:p>
          <a:p>
            <a:pPr lvl="1"/>
            <a:r>
              <a:rPr lang="en-CA" sz="2800" dirty="0"/>
              <a:t>Are there any blanks?</a:t>
            </a:r>
          </a:p>
          <a:p>
            <a:pPr lvl="1"/>
            <a:r>
              <a:rPr lang="en-CA" sz="2800" dirty="0"/>
              <a:t>Does everything have a price?</a:t>
            </a:r>
          </a:p>
          <a:p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EBD1CB-7AA8-D901-422A-CDA67F822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316" y="1825625"/>
            <a:ext cx="4359368" cy="41305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60752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1B884-B118-472A-B082-B71E99F1D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4F9ECE-B9FF-8E2F-1ED0-956B13C84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99" y="365125"/>
            <a:ext cx="11065701" cy="1325563"/>
          </a:xfrm>
        </p:spPr>
        <p:txBody>
          <a:bodyPr anchor="ctr">
            <a:normAutofit fontScale="90000"/>
          </a:bodyPr>
          <a:lstStyle/>
          <a:p>
            <a:r>
              <a:rPr lang="en-US" dirty="0"/>
              <a:t>Excel Export - </a:t>
            </a:r>
            <a:r>
              <a:rPr lang="en-CA" dirty="0"/>
              <a:t>Use conditional formatting to help find duplicates</a:t>
            </a:r>
            <a:br>
              <a:rPr lang="en-CA" dirty="0"/>
            </a:br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260B91-108B-8711-604C-686AFFEFE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33" y="1873855"/>
            <a:ext cx="2860708" cy="30443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F194B4-306E-5967-556F-AF7011FDB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9038" y="1873855"/>
            <a:ext cx="8287978" cy="145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780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B474A-C9D4-B514-135B-19FC23B60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C70BA10-C2EE-D351-9A26-9B74EE656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99" y="365125"/>
            <a:ext cx="11065701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What to do with duplicates?</a:t>
            </a:r>
            <a:endParaRPr lang="en-CA" dirty="0"/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52823321-09BA-4FCC-D4B6-DBA177C1EB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8203" y="1825625"/>
            <a:ext cx="5681597" cy="4130501"/>
          </a:xfrm>
        </p:spPr>
        <p:txBody>
          <a:bodyPr>
            <a:normAutofit/>
          </a:bodyPr>
          <a:lstStyle/>
          <a:p>
            <a:r>
              <a:rPr lang="en-CA" dirty="0"/>
              <a:t>Merge or delete</a:t>
            </a:r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169910-699B-9E0A-49C4-C9F7F1E80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075" y="1825625"/>
            <a:ext cx="1366547" cy="27813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C72838-8C79-FD05-614D-B61445BB2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949" y="1793973"/>
            <a:ext cx="5506861" cy="36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149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C84D5-A656-07F7-AC33-1ADED3A30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96AD19-F37D-43BD-4511-1DAE43074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Crystal Reports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008FFEF-7BD9-4087-DDA8-A159018D3A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130501"/>
          </a:xfrm>
        </p:spPr>
        <p:txBody>
          <a:bodyPr>
            <a:normAutofit/>
          </a:bodyPr>
          <a:lstStyle/>
          <a:p>
            <a:r>
              <a:rPr lang="en-US" dirty="0"/>
              <a:t>It doesn’t have to be a fancy report to be a useful report</a:t>
            </a:r>
          </a:p>
          <a:p>
            <a:r>
              <a:rPr lang="en-US" dirty="0"/>
              <a:t>Crystal reports are reusable – great if you do this process infrequently</a:t>
            </a:r>
          </a:p>
          <a:p>
            <a:r>
              <a:rPr lang="en-US" dirty="0"/>
              <a:t>Don’t try to do too much with one report. Use individual reports</a:t>
            </a:r>
          </a:p>
          <a:p>
            <a:r>
              <a:rPr lang="en-US" dirty="0"/>
              <a:t>Put notes to self directly in the report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27269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649C3-D437-C5BC-9F77-E264255D1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92BC6E-D54D-F590-7C08-8FD22D70E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Crystal Reports – Opportunity for AI?</a:t>
            </a:r>
            <a:endParaRPr lang="en-CA" sz="4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0D3C3C-CB77-6200-D219-76DC2EB57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480" y="1882775"/>
            <a:ext cx="7613040" cy="38179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07724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3EA41-F823-08FB-EA1D-A1574F190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FF3A5B-CD42-B9D4-09BB-819A251BE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Alternative – Excel Power Query</a:t>
            </a:r>
            <a:endParaRPr lang="en-CA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96B9B1-32C9-85D4-DB2E-AE664DF2A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3143727" cy="4792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A1CAE4-83D0-AC07-7D10-69CD3D817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9003" y="1690688"/>
            <a:ext cx="6607113" cy="26215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48494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06D49-5390-0468-3445-97C9CE47C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E4EEC5-CA8C-C480-BCD6-BDD03A609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data back into EPASS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BD47CD5-BCE4-8D6F-D12F-C6FBC812A7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428744" cy="4130501"/>
          </a:xfrm>
        </p:spPr>
        <p:txBody>
          <a:bodyPr>
            <a:normAutofit/>
          </a:bodyPr>
          <a:lstStyle/>
          <a:p>
            <a:r>
              <a:rPr lang="en-US" dirty="0"/>
              <a:t>Price List Template Import is a powerful tool for updating. It is often underutilized.</a:t>
            </a:r>
          </a:p>
          <a:p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3E7562-7623-0781-7382-7BFC319A6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2" y="1825625"/>
            <a:ext cx="5121084" cy="22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309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46EE7-2CC0-28FA-1EC6-88DF21BF1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6B4BA5-5094-19B0-47B4-1B941E72E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Existing import/export utilities</a:t>
            </a:r>
            <a:endParaRPr lang="en-CA" dirty="0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27F4A446-6EA2-97F7-F554-76BEF7520D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0009634"/>
              </p:ext>
            </p:extLst>
          </p:nvPr>
        </p:nvGraphicFramePr>
        <p:xfrm>
          <a:off x="838200" y="1825625"/>
          <a:ext cx="10515600" cy="41051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215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F146C-4481-9AB0-F304-27C4E5700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CABF90D-D209-AFEC-710B-3EC699679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Schedule the activity</a:t>
            </a:r>
            <a:endParaRPr lang="en-CA" dirty="0"/>
          </a:p>
        </p:txBody>
      </p:sp>
      <p:graphicFrame>
        <p:nvGraphicFramePr>
          <p:cNvPr id="15" name="Content Placeholder 4">
            <a:extLst>
              <a:ext uri="{FF2B5EF4-FFF2-40B4-BE49-F238E27FC236}">
                <a16:creationId xmlns:a16="http://schemas.microsoft.com/office/drawing/2014/main" id="{CF6FA290-0DCC-5033-5D2A-473CF6B73D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5658841"/>
              </p:ext>
            </p:extLst>
          </p:nvPr>
        </p:nvGraphicFramePr>
        <p:xfrm>
          <a:off x="838200" y="1825625"/>
          <a:ext cx="10515600" cy="41051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41265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FA9C2-2238-1F38-AFE4-A976038F4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2FD890B-757D-F452-7C6E-B70A18690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03973F6-455C-A9E0-5E7D-DD10912274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Identify data sources</a:t>
            </a:r>
          </a:p>
          <a:p>
            <a:r>
              <a:rPr lang="en-US" dirty="0"/>
              <a:t>Review log files</a:t>
            </a:r>
          </a:p>
          <a:p>
            <a:r>
              <a:rPr lang="en-US" dirty="0"/>
              <a:t>Leverage Excel</a:t>
            </a:r>
          </a:p>
          <a:p>
            <a:r>
              <a:rPr lang="en-US" dirty="0"/>
              <a:t>Use a Crystal Report</a:t>
            </a:r>
          </a:p>
          <a:p>
            <a:r>
              <a:rPr lang="en-US" dirty="0"/>
              <a:t>Reimport the data</a:t>
            </a:r>
          </a:p>
          <a:p>
            <a:r>
              <a:rPr lang="en-US" dirty="0"/>
              <a:t>Establish a cadence for monitoring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70283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PASS">
      <a:dk1>
        <a:srgbClr val="203351"/>
      </a:dk1>
      <a:lt1>
        <a:srgbClr val="FFFFFF"/>
      </a:lt1>
      <a:dk2>
        <a:srgbClr val="E4E4E4"/>
      </a:dk2>
      <a:lt2>
        <a:srgbClr val="89711E"/>
      </a:lt2>
      <a:accent1>
        <a:srgbClr val="203351"/>
      </a:accent1>
      <a:accent2>
        <a:srgbClr val="F26522"/>
      </a:accent2>
      <a:accent3>
        <a:srgbClr val="513D20"/>
      </a:accent3>
      <a:accent4>
        <a:srgbClr val="F4EC57"/>
      </a:accent4>
      <a:accent5>
        <a:srgbClr val="C1D4F2"/>
      </a:accent5>
      <a:accent6>
        <a:srgbClr val="228FF2"/>
      </a:accent6>
      <a:hlink>
        <a:srgbClr val="1E3A89"/>
      </a:hlink>
      <a:folHlink>
        <a:srgbClr val="F2652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C2025 PPT Template" id="{E75580FA-CB6F-46FA-B76B-375142045992}" vid="{8004C9F0-E925-4C57-B55C-72058CF5F1C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Version xmlns="62810902-7235-4a19-9022-958da887505c" xsi:nil="true"/>
    <TaxCatchAll xmlns="d72d9dfa-40d3-4b78-8db2-fe4df4730a2c" xsi:nil="true"/>
    <lcf76f155ced4ddcb4097134ff3c332f xmlns="62810902-7235-4a19-9022-958da887505c">
      <Terms xmlns="http://schemas.microsoft.com/office/infopath/2007/PartnerControls"/>
    </lcf76f155ced4ddcb4097134ff3c332f>
    <MigrationWizIdPermissions xmlns="62810902-7235-4a19-9022-958da887505c" xsi:nil="true"/>
    <MigrationWizId xmlns="62810902-7235-4a19-9022-958da887505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E87F375DAE8D49B30C7D073AF46135" ma:contentTypeVersion="15" ma:contentTypeDescription="Create a new document." ma:contentTypeScope="" ma:versionID="1c991eab3dcd3ad4b689984b4e85da80">
  <xsd:schema xmlns:xsd="http://www.w3.org/2001/XMLSchema" xmlns:xs="http://www.w3.org/2001/XMLSchema" xmlns:p="http://schemas.microsoft.com/office/2006/metadata/properties" xmlns:ns2="62810902-7235-4a19-9022-958da887505c" xmlns:ns3="d72d9dfa-40d3-4b78-8db2-fe4df4730a2c" targetNamespace="http://schemas.microsoft.com/office/2006/metadata/properties" ma:root="true" ma:fieldsID="4ba41e6f6f6916ad802858a6e7a8dbff" ns2:_="" ns3:_="">
    <xsd:import namespace="62810902-7235-4a19-9022-958da887505c"/>
    <xsd:import namespace="d72d9dfa-40d3-4b78-8db2-fe4df4730a2c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Version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810902-7235-4a19-9022-958da887505c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Version" ma:index="10" nillable="true" ma:displayName="MigrationWizIdVersion" ma:internalName="MigrationWizIdVersion">
      <xsd:simpleType>
        <xsd:restriction base="dms:Text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4f4f9340-3e6d-49be-9ce6-f475726fe9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2d9dfa-40d3-4b78-8db2-fe4df4730a2c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e6f76fcb-249a-48e3-849a-7e23392d87fe}" ma:internalName="TaxCatchAll" ma:showField="CatchAllData" ma:web="d72d9dfa-40d3-4b78-8db2-fe4df4730a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66117C-4B86-4ABF-AC88-C33E0E8C9605}">
  <ds:schemaRefs>
    <ds:schemaRef ds:uri="62810902-7235-4a19-9022-958da887505c"/>
    <ds:schemaRef ds:uri="http://purl.org/dc/elements/1.1/"/>
    <ds:schemaRef ds:uri="http://purl.org/dc/terms/"/>
    <ds:schemaRef ds:uri="http://schemas.microsoft.com/office/2006/metadata/properties"/>
    <ds:schemaRef ds:uri="http://purl.org/dc/dcmitype/"/>
    <ds:schemaRef ds:uri="d72d9dfa-40d3-4b78-8db2-fe4df4730a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530930E-48BA-4C8D-A030-60790ADEBE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810902-7235-4a19-9022-958da887505c"/>
    <ds:schemaRef ds:uri="d72d9dfa-40d3-4b78-8db2-fe4df4730a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1C0BD32-41AA-4709-A7FF-5F40AEEE6C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1841</TotalTime>
  <Words>461</Words>
  <Application>Microsoft Office PowerPoint</Application>
  <PresentationFormat>Widescreen</PresentationFormat>
  <Paragraphs>70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Arial Black</vt:lpstr>
      <vt:lpstr>Office Theme</vt:lpstr>
      <vt:lpstr>Data Hygiene &amp; Data Integrity</vt:lpstr>
      <vt:lpstr>Data Hygiene</vt:lpstr>
      <vt:lpstr>Data Integrity</vt:lpstr>
      <vt:lpstr>Data Sources</vt:lpstr>
      <vt:lpstr>Log Files</vt:lpstr>
      <vt:lpstr>Log Files – How to Read Them</vt:lpstr>
      <vt:lpstr>Log Files – Opportunity for AI?</vt:lpstr>
      <vt:lpstr>Serial Maintenance</vt:lpstr>
      <vt:lpstr>Excel Export</vt:lpstr>
      <vt:lpstr>Excel Export - Use conditional formatting to help find duplicates </vt:lpstr>
      <vt:lpstr>What to do with duplicates?</vt:lpstr>
      <vt:lpstr>Using Crystal Reports</vt:lpstr>
      <vt:lpstr>Crystal Reports – Opportunity for AI?</vt:lpstr>
      <vt:lpstr>Alternative – Excel Power Query</vt:lpstr>
      <vt:lpstr>Getting data back into EPASS</vt:lpstr>
      <vt:lpstr>Existing import/export utilities</vt:lpstr>
      <vt:lpstr>Schedule the activity</vt:lpstr>
      <vt:lpstr>Recap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 Ninkovich</dc:creator>
  <cp:lastModifiedBy>Zane Omohundro</cp:lastModifiedBy>
  <cp:revision>6</cp:revision>
  <dcterms:created xsi:type="dcterms:W3CDTF">2025-09-09T22:57:40Z</dcterms:created>
  <dcterms:modified xsi:type="dcterms:W3CDTF">2026-10-04T17:55:37Z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0x0101007DE87F375DAE8D49B30C7D073AF46135</vt:lpwstr>
  </property>
  <property fmtid="{D5CDD505-2E9C-101B-9397-08002B2CF9AE}" pid="3" name="MediaServiceImageTags">
    <vt:lpwstr/>
  </property>
</Properties>
</file>