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5" r:id="rId6"/>
    <p:sldId id="270" r:id="rId7"/>
    <p:sldId id="276" r:id="rId8"/>
    <p:sldId id="277" r:id="rId9"/>
    <p:sldId id="278" r:id="rId10"/>
    <p:sldId id="271" r:id="rId11"/>
    <p:sldId id="279" r:id="rId12"/>
    <p:sldId id="280" r:id="rId13"/>
    <p:sldId id="281" r:id="rId14"/>
    <p:sldId id="283" r:id="rId15"/>
    <p:sldId id="282" r:id="rId16"/>
    <p:sldId id="274" r:id="rId17"/>
    <p:sldId id="2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5FB547-9DF6-414E-96EE-8575DFDA9772}" v="1277" dt="2026-10-01T21:56:57.951"/>
    <p1510:client id="{9D32F530-44E8-0B7B-BB3B-B047B75243C1}" v="6" dt="2026-10-01T21:14:56.8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Ninkovich" userId="S::christopher.ninkovich@fullsteam.com::78287b8e-71e7-4d20-b76b-2a3465bda9a1" providerId="AD" clId="Web-{9D32F530-44E8-0B7B-BB3B-B047B75243C1}"/>
    <pc:docChg chg="modSld">
      <pc:chgData name="Chris Ninkovich" userId="S::christopher.ninkovich@fullsteam.com::78287b8e-71e7-4d20-b76b-2a3465bda9a1" providerId="AD" clId="Web-{9D32F530-44E8-0B7B-BB3B-B047B75243C1}" dt="2026-10-01T21:14:56.893" v="4" actId="20577"/>
      <pc:docMkLst>
        <pc:docMk/>
      </pc:docMkLst>
      <pc:sldChg chg="modSp">
        <pc:chgData name="Chris Ninkovich" userId="S::christopher.ninkovich@fullsteam.com::78287b8e-71e7-4d20-b76b-2a3465bda9a1" providerId="AD" clId="Web-{9D32F530-44E8-0B7B-BB3B-B047B75243C1}" dt="2026-10-01T21:14:56.893" v="4" actId="20577"/>
        <pc:sldMkLst>
          <pc:docMk/>
          <pc:sldMk cId="3870283724" sldId="271"/>
        </pc:sldMkLst>
        <pc:spChg chg="mod">
          <ac:chgData name="Chris Ninkovich" userId="S::christopher.ninkovich@fullsteam.com::78287b8e-71e7-4d20-b76b-2a3465bda9a1" providerId="AD" clId="Web-{9D32F530-44E8-0B7B-BB3B-B047B75243C1}" dt="2026-10-01T21:14:56.893" v="4" actId="20577"/>
          <ac:spMkLst>
            <pc:docMk/>
            <pc:sldMk cId="3870283724" sldId="271"/>
            <ac:spMk id="5" creationId="{703973F6-455C-A9E0-5E7D-DD1091227415}"/>
          </ac:spMkLst>
        </pc:spChg>
      </pc:sldChg>
      <pc:sldChg chg="modSp">
        <pc:chgData name="Chris Ninkovich" userId="S::christopher.ninkovich@fullsteam.com::78287b8e-71e7-4d20-b76b-2a3465bda9a1" providerId="AD" clId="Web-{9D32F530-44E8-0B7B-BB3B-B047B75243C1}" dt="2026-10-01T20:44:41.518" v="1" actId="20577"/>
        <pc:sldMkLst>
          <pc:docMk/>
          <pc:sldMk cId="2511887044" sldId="276"/>
        </pc:sldMkLst>
        <pc:spChg chg="mod">
          <ac:chgData name="Chris Ninkovich" userId="S::christopher.ninkovich@fullsteam.com::78287b8e-71e7-4d20-b76b-2a3465bda9a1" providerId="AD" clId="Web-{9D32F530-44E8-0B7B-BB3B-B047B75243C1}" dt="2026-10-01T20:44:41.518" v="1" actId="20577"/>
          <ac:spMkLst>
            <pc:docMk/>
            <pc:sldMk cId="2511887044" sldId="276"/>
            <ac:spMk id="3" creationId="{8C4FD523-179E-2707-A2A8-1626696D0B46}"/>
          </ac:spMkLst>
        </pc:spChg>
      </pc:sldChg>
    </pc:docChg>
  </pc:docChgLst>
  <pc:docChgLst>
    <pc:chgData name="Chris Ninkovich" userId="78287b8e-71e7-4d20-b76b-2a3465bda9a1" providerId="ADAL" clId="{408DEA9D-3707-47F0-83A1-2FD330EF65AB}"/>
    <pc:docChg chg="undo custSel addSld delSld modSld">
      <pc:chgData name="Chris Ninkovich" userId="78287b8e-71e7-4d20-b76b-2a3465bda9a1" providerId="ADAL" clId="{408DEA9D-3707-47F0-83A1-2FD330EF65AB}" dt="2026-10-01T21:56:57.951" v="1295" actId="20577"/>
      <pc:docMkLst>
        <pc:docMk/>
      </pc:docMkLst>
      <pc:sldChg chg="del">
        <pc:chgData name="Chris Ninkovich" userId="78287b8e-71e7-4d20-b76b-2a3465bda9a1" providerId="ADAL" clId="{408DEA9D-3707-47F0-83A1-2FD330EF65AB}" dt="2026-10-01T21:31:03.997" v="1203" actId="2696"/>
        <pc:sldMkLst>
          <pc:docMk/>
          <pc:sldMk cId="625824530" sldId="262"/>
        </pc:sldMkLst>
      </pc:sldChg>
      <pc:sldChg chg="modSp mod">
        <pc:chgData name="Chris Ninkovich" userId="78287b8e-71e7-4d20-b76b-2a3465bda9a1" providerId="ADAL" clId="{408DEA9D-3707-47F0-83A1-2FD330EF65AB}" dt="2026-10-01T21:32:27.219" v="1228" actId="207"/>
        <pc:sldMkLst>
          <pc:docMk/>
          <pc:sldMk cId="3904046911" sldId="264"/>
        </pc:sldMkLst>
        <pc:spChg chg="mod">
          <ac:chgData name="Chris Ninkovich" userId="78287b8e-71e7-4d20-b76b-2a3465bda9a1" providerId="ADAL" clId="{408DEA9D-3707-47F0-83A1-2FD330EF65AB}" dt="2026-10-01T21:32:27.219" v="1228" actId="207"/>
          <ac:spMkLst>
            <pc:docMk/>
            <pc:sldMk cId="3904046911" sldId="264"/>
            <ac:spMk id="11" creationId="{E811CD23-1582-4D4D-DE56-B70EECE14E62}"/>
          </ac:spMkLst>
        </pc:spChg>
        <pc:picChg chg="mod">
          <ac:chgData name="Chris Ninkovich" userId="78287b8e-71e7-4d20-b76b-2a3465bda9a1" providerId="ADAL" clId="{408DEA9D-3707-47F0-83A1-2FD330EF65AB}" dt="2026-10-01T21:31:41.673" v="1206" actId="14826"/>
          <ac:picMkLst>
            <pc:docMk/>
            <pc:sldMk cId="3904046911" sldId="264"/>
            <ac:picMk id="8" creationId="{6442CDFB-3634-73FC-6DE5-1FB833D74259}"/>
          </ac:picMkLst>
        </pc:picChg>
      </pc:sldChg>
      <pc:sldChg chg="addSp delSp modSp">
        <pc:chgData name="Chris Ninkovich" userId="78287b8e-71e7-4d20-b76b-2a3465bda9a1" providerId="ADAL" clId="{408DEA9D-3707-47F0-83A1-2FD330EF65AB}" dt="2026-10-01T17:32:22.434" v="3"/>
        <pc:sldMkLst>
          <pc:docMk/>
          <pc:sldMk cId="2505761512" sldId="270"/>
        </pc:sldMkLst>
        <pc:spChg chg="del">
          <ac:chgData name="Chris Ninkovich" userId="78287b8e-71e7-4d20-b76b-2a3465bda9a1" providerId="ADAL" clId="{408DEA9D-3707-47F0-83A1-2FD330EF65AB}" dt="2026-10-01T17:32:22.434" v="3"/>
          <ac:spMkLst>
            <pc:docMk/>
            <pc:sldMk cId="2505761512" sldId="270"/>
            <ac:spMk id="3" creationId="{D20356F8-00AE-C30E-C326-2C17C2114393}"/>
          </ac:spMkLst>
        </pc:spChg>
        <pc:picChg chg="add mod">
          <ac:chgData name="Chris Ninkovich" userId="78287b8e-71e7-4d20-b76b-2a3465bda9a1" providerId="ADAL" clId="{408DEA9D-3707-47F0-83A1-2FD330EF65AB}" dt="2026-10-01T17:32:22.434" v="3"/>
          <ac:picMkLst>
            <pc:docMk/>
            <pc:sldMk cId="2505761512" sldId="270"/>
            <ac:picMk id="6" creationId="{0DFAE63F-6AF1-86D1-F51C-959888A2228A}"/>
          </ac:picMkLst>
        </pc:picChg>
      </pc:sldChg>
      <pc:sldChg chg="modSp mod">
        <pc:chgData name="Chris Ninkovich" userId="78287b8e-71e7-4d20-b76b-2a3465bda9a1" providerId="ADAL" clId="{408DEA9D-3707-47F0-83A1-2FD330EF65AB}" dt="2026-10-01T21:56:35.235" v="1278" actId="20577"/>
        <pc:sldMkLst>
          <pc:docMk/>
          <pc:sldMk cId="3870283724" sldId="271"/>
        </pc:sldMkLst>
        <pc:spChg chg="mod">
          <ac:chgData name="Chris Ninkovich" userId="78287b8e-71e7-4d20-b76b-2a3465bda9a1" providerId="ADAL" clId="{408DEA9D-3707-47F0-83A1-2FD330EF65AB}" dt="2026-10-01T21:56:35.235" v="1278" actId="20577"/>
          <ac:spMkLst>
            <pc:docMk/>
            <pc:sldMk cId="3870283724" sldId="271"/>
            <ac:spMk id="5" creationId="{703973F6-455C-A9E0-5E7D-DD1091227415}"/>
          </ac:spMkLst>
        </pc:spChg>
      </pc:sldChg>
      <pc:sldChg chg="del">
        <pc:chgData name="Chris Ninkovich" userId="78287b8e-71e7-4d20-b76b-2a3465bda9a1" providerId="ADAL" clId="{408DEA9D-3707-47F0-83A1-2FD330EF65AB}" dt="2026-10-01T21:31:10.433" v="1205" actId="2696"/>
        <pc:sldMkLst>
          <pc:docMk/>
          <pc:sldMk cId="3763610996" sldId="272"/>
        </pc:sldMkLst>
      </pc:sldChg>
      <pc:sldChg chg="del">
        <pc:chgData name="Chris Ninkovich" userId="78287b8e-71e7-4d20-b76b-2a3465bda9a1" providerId="ADAL" clId="{408DEA9D-3707-47F0-83A1-2FD330EF65AB}" dt="2026-10-01T21:31:07.081" v="1204" actId="2696"/>
        <pc:sldMkLst>
          <pc:docMk/>
          <pc:sldMk cId="2202832838" sldId="273"/>
        </pc:sldMkLst>
      </pc:sldChg>
      <pc:sldChg chg="addSp delSp modSp mod modAnim">
        <pc:chgData name="Chris Ninkovich" userId="78287b8e-71e7-4d20-b76b-2a3465bda9a1" providerId="ADAL" clId="{408DEA9D-3707-47F0-83A1-2FD330EF65AB}" dt="2026-10-01T21:56:57.951" v="1295" actId="20577"/>
        <pc:sldMkLst>
          <pc:docMk/>
          <pc:sldMk cId="2923966339" sldId="274"/>
        </pc:sldMkLst>
        <pc:spChg chg="mod">
          <ac:chgData name="Chris Ninkovich" userId="78287b8e-71e7-4d20-b76b-2a3465bda9a1" providerId="ADAL" clId="{408DEA9D-3707-47F0-83A1-2FD330EF65AB}" dt="2026-10-01T21:56:57.951" v="1295" actId="20577"/>
          <ac:spMkLst>
            <pc:docMk/>
            <pc:sldMk cId="2923966339" sldId="274"/>
            <ac:spMk id="5" creationId="{B4A7C524-34F1-84CF-96AF-5470A0E1C4C2}"/>
          </ac:spMkLst>
        </pc:spChg>
        <pc:spChg chg="add del mod">
          <ac:chgData name="Chris Ninkovich" userId="78287b8e-71e7-4d20-b76b-2a3465bda9a1" providerId="ADAL" clId="{408DEA9D-3707-47F0-83A1-2FD330EF65AB}" dt="2026-10-01T21:47:18.616" v="1235" actId="478"/>
          <ac:spMkLst>
            <pc:docMk/>
            <pc:sldMk cId="2923966339" sldId="274"/>
            <ac:spMk id="7" creationId="{7A3ECB65-2CFD-1A70-D900-D4E9202C3E37}"/>
          </ac:spMkLst>
        </pc:spChg>
        <pc:picChg chg="add del mod">
          <ac:chgData name="Chris Ninkovich" userId="78287b8e-71e7-4d20-b76b-2a3465bda9a1" providerId="ADAL" clId="{408DEA9D-3707-47F0-83A1-2FD330EF65AB}" dt="2026-10-01T21:47:20.446" v="1236" actId="478"/>
          <ac:picMkLst>
            <pc:docMk/>
            <pc:sldMk cId="2923966339" sldId="274"/>
            <ac:picMk id="3" creationId="{093EF6FF-9077-1DF1-6AC0-982AA930CE68}"/>
          </ac:picMkLst>
        </pc:picChg>
        <pc:picChg chg="add del">
          <ac:chgData name="Chris Ninkovich" userId="78287b8e-71e7-4d20-b76b-2a3465bda9a1" providerId="ADAL" clId="{408DEA9D-3707-47F0-83A1-2FD330EF65AB}" dt="2026-10-01T21:49:10.074" v="1239" actId="478"/>
          <ac:picMkLst>
            <pc:docMk/>
            <pc:sldMk cId="2923966339" sldId="274"/>
            <ac:picMk id="8" creationId="{35925A97-D069-4034-DE31-41562EB0C59B}"/>
          </ac:picMkLst>
        </pc:picChg>
        <pc:picChg chg="add del mod">
          <ac:chgData name="Chris Ninkovich" userId="78287b8e-71e7-4d20-b76b-2a3465bda9a1" providerId="ADAL" clId="{408DEA9D-3707-47F0-83A1-2FD330EF65AB}" dt="2026-10-01T21:50:31.375" v="1240" actId="14826"/>
          <ac:picMkLst>
            <pc:docMk/>
            <pc:sldMk cId="2923966339" sldId="274"/>
            <ac:picMk id="12" creationId="{29FA0379-3091-41E2-E5C7-DB56C9F396DF}"/>
          </ac:picMkLst>
        </pc:picChg>
      </pc:sldChg>
      <pc:sldChg chg="addSp delSp modSp mod">
        <pc:chgData name="Chris Ninkovich" userId="78287b8e-71e7-4d20-b76b-2a3465bda9a1" providerId="ADAL" clId="{408DEA9D-3707-47F0-83A1-2FD330EF65AB}" dt="2026-10-01T20:45:16.440" v="16" actId="931"/>
        <pc:sldMkLst>
          <pc:docMk/>
          <pc:sldMk cId="1985607964" sldId="275"/>
        </pc:sldMkLst>
        <pc:spChg chg="mod">
          <ac:chgData name="Chris Ninkovich" userId="78287b8e-71e7-4d20-b76b-2a3465bda9a1" providerId="ADAL" clId="{408DEA9D-3707-47F0-83A1-2FD330EF65AB}" dt="2026-10-01T17:18:19.127" v="2"/>
          <ac:spMkLst>
            <pc:docMk/>
            <pc:sldMk cId="1985607964" sldId="275"/>
            <ac:spMk id="7" creationId="{EEAC3D87-AD4C-5B65-A5EF-A1F9672708D1}"/>
          </ac:spMkLst>
        </pc:spChg>
        <pc:spChg chg="del">
          <ac:chgData name="Chris Ninkovich" userId="78287b8e-71e7-4d20-b76b-2a3465bda9a1" providerId="ADAL" clId="{408DEA9D-3707-47F0-83A1-2FD330EF65AB}" dt="2026-10-01T20:45:16.440" v="16" actId="931"/>
          <ac:spMkLst>
            <pc:docMk/>
            <pc:sldMk cId="1985607964" sldId="275"/>
            <ac:spMk id="8" creationId="{F2CF14C7-1AB4-7AAC-D078-D47986B8FED0}"/>
          </ac:spMkLst>
        </pc:spChg>
        <pc:spChg chg="add mod">
          <ac:chgData name="Chris Ninkovich" userId="78287b8e-71e7-4d20-b76b-2a3465bda9a1" providerId="ADAL" clId="{408DEA9D-3707-47F0-83A1-2FD330EF65AB}" dt="2026-10-01T17:18:07.762" v="1" actId="767"/>
          <ac:spMkLst>
            <pc:docMk/>
            <pc:sldMk cId="1985607964" sldId="275"/>
            <ac:spMk id="9" creationId="{05209C5E-7514-B9BA-3E50-AFBC00545934}"/>
          </ac:spMkLst>
        </pc:spChg>
        <pc:picChg chg="add mod ord">
          <ac:chgData name="Chris Ninkovich" userId="78287b8e-71e7-4d20-b76b-2a3465bda9a1" providerId="ADAL" clId="{408DEA9D-3707-47F0-83A1-2FD330EF65AB}" dt="2026-10-01T20:45:16.440" v="16" actId="931"/>
          <ac:picMkLst>
            <pc:docMk/>
            <pc:sldMk cId="1985607964" sldId="275"/>
            <ac:picMk id="3" creationId="{FEDC5861-0C7E-CD98-3442-76798082B091}"/>
          </ac:picMkLst>
        </pc:picChg>
      </pc:sldChg>
      <pc:sldChg chg="addSp delSp modSp mod modAnim">
        <pc:chgData name="Chris Ninkovich" userId="78287b8e-71e7-4d20-b76b-2a3465bda9a1" providerId="ADAL" clId="{408DEA9D-3707-47F0-83A1-2FD330EF65AB}" dt="2026-10-01T21:56:22.828" v="1271" actId="313"/>
        <pc:sldMkLst>
          <pc:docMk/>
          <pc:sldMk cId="2511887044" sldId="276"/>
        </pc:sldMkLst>
        <pc:spChg chg="mod">
          <ac:chgData name="Chris Ninkovich" userId="78287b8e-71e7-4d20-b76b-2a3465bda9a1" providerId="ADAL" clId="{408DEA9D-3707-47F0-83A1-2FD330EF65AB}" dt="2026-10-01T21:56:22.828" v="1271" actId="313"/>
          <ac:spMkLst>
            <pc:docMk/>
            <pc:sldMk cId="2511887044" sldId="276"/>
            <ac:spMk id="3" creationId="{8C4FD523-179E-2707-A2A8-1626696D0B46}"/>
          </ac:spMkLst>
        </pc:spChg>
        <pc:spChg chg="del">
          <ac:chgData name="Chris Ninkovich" userId="78287b8e-71e7-4d20-b76b-2a3465bda9a1" providerId="ADAL" clId="{408DEA9D-3707-47F0-83A1-2FD330EF65AB}" dt="2026-10-01T17:34:22.418" v="4"/>
          <ac:spMkLst>
            <pc:docMk/>
            <pc:sldMk cId="2511887044" sldId="276"/>
            <ac:spMk id="4" creationId="{8304B1DA-2376-4C8D-304A-B47C88C53C0B}"/>
          </ac:spMkLst>
        </pc:spChg>
        <pc:picChg chg="add mod">
          <ac:chgData name="Chris Ninkovich" userId="78287b8e-71e7-4d20-b76b-2a3465bda9a1" providerId="ADAL" clId="{408DEA9D-3707-47F0-83A1-2FD330EF65AB}" dt="2026-10-01T17:34:22.418" v="4"/>
          <ac:picMkLst>
            <pc:docMk/>
            <pc:sldMk cId="2511887044" sldId="276"/>
            <ac:picMk id="5" creationId="{8EDCEA06-C440-890B-8F34-D772BB55A052}"/>
          </ac:picMkLst>
        </pc:picChg>
      </pc:sldChg>
      <pc:sldChg chg="addSp delSp modSp mod">
        <pc:chgData name="Chris Ninkovich" userId="78287b8e-71e7-4d20-b76b-2a3465bda9a1" providerId="ADAL" clId="{408DEA9D-3707-47F0-83A1-2FD330EF65AB}" dt="2026-10-01T21:20:40.428" v="867" actId="1076"/>
        <pc:sldMkLst>
          <pc:docMk/>
          <pc:sldMk cId="380432751" sldId="277"/>
        </pc:sldMkLst>
        <pc:spChg chg="del">
          <ac:chgData name="Chris Ninkovich" userId="78287b8e-71e7-4d20-b76b-2a3465bda9a1" providerId="ADAL" clId="{408DEA9D-3707-47F0-83A1-2FD330EF65AB}" dt="2026-10-01T21:17:30.624" v="862" actId="478"/>
          <ac:spMkLst>
            <pc:docMk/>
            <pc:sldMk cId="380432751" sldId="277"/>
            <ac:spMk id="4" creationId="{BA02F155-D10B-A160-DD78-F45351C43A0A}"/>
          </ac:spMkLst>
        </pc:spChg>
        <pc:picChg chg="add del mod">
          <ac:chgData name="Chris Ninkovich" userId="78287b8e-71e7-4d20-b76b-2a3465bda9a1" providerId="ADAL" clId="{408DEA9D-3707-47F0-83A1-2FD330EF65AB}" dt="2026-10-01T21:17:38.231" v="863" actId="478"/>
          <ac:picMkLst>
            <pc:docMk/>
            <pc:sldMk cId="380432751" sldId="277"/>
            <ac:picMk id="6" creationId="{25A32EE5-6E92-6F10-4386-F13DD339E721}"/>
          </ac:picMkLst>
        </pc:picChg>
        <pc:picChg chg="add del mod ord">
          <ac:chgData name="Chris Ninkovich" userId="78287b8e-71e7-4d20-b76b-2a3465bda9a1" providerId="ADAL" clId="{408DEA9D-3707-47F0-83A1-2FD330EF65AB}" dt="2026-10-01T21:17:38.846" v="864" actId="478"/>
          <ac:picMkLst>
            <pc:docMk/>
            <pc:sldMk cId="380432751" sldId="277"/>
            <ac:picMk id="8" creationId="{659BDD2B-13E2-C19C-7583-AD72DBF29F95}"/>
          </ac:picMkLst>
        </pc:picChg>
        <pc:picChg chg="add mod">
          <ac:chgData name="Chris Ninkovich" userId="78287b8e-71e7-4d20-b76b-2a3465bda9a1" providerId="ADAL" clId="{408DEA9D-3707-47F0-83A1-2FD330EF65AB}" dt="2026-10-01T21:20:40.428" v="867" actId="1076"/>
          <ac:picMkLst>
            <pc:docMk/>
            <pc:sldMk cId="380432751" sldId="277"/>
            <ac:picMk id="10" creationId="{2B0E240F-B0A0-5126-407B-4FB854BA3A26}"/>
          </ac:picMkLst>
        </pc:picChg>
      </pc:sldChg>
      <pc:sldChg chg="addSp modSp">
        <pc:chgData name="Chris Ninkovich" userId="78287b8e-71e7-4d20-b76b-2a3465bda9a1" providerId="ADAL" clId="{408DEA9D-3707-47F0-83A1-2FD330EF65AB}" dt="2026-10-01T17:58:22.204" v="9"/>
        <pc:sldMkLst>
          <pc:docMk/>
          <pc:sldMk cId="2798965516" sldId="278"/>
        </pc:sldMkLst>
        <pc:spChg chg="add mod">
          <ac:chgData name="Chris Ninkovich" userId="78287b8e-71e7-4d20-b76b-2a3465bda9a1" providerId="ADAL" clId="{408DEA9D-3707-47F0-83A1-2FD330EF65AB}" dt="2026-10-01T17:58:22.204" v="9"/>
          <ac:spMkLst>
            <pc:docMk/>
            <pc:sldMk cId="2798965516" sldId="278"/>
            <ac:spMk id="6" creationId="{AA174E1C-DFC4-009A-790A-A5CB1B834ED3}"/>
          </ac:spMkLst>
        </pc:spChg>
      </pc:sldChg>
      <pc:sldChg chg="addSp delSp modSp">
        <pc:chgData name="Chris Ninkovich" userId="78287b8e-71e7-4d20-b76b-2a3465bda9a1" providerId="ADAL" clId="{408DEA9D-3707-47F0-83A1-2FD330EF65AB}" dt="2026-10-01T18:09:40.426" v="11"/>
        <pc:sldMkLst>
          <pc:docMk/>
          <pc:sldMk cId="2107080708" sldId="279"/>
        </pc:sldMkLst>
        <pc:spChg chg="mod">
          <ac:chgData name="Chris Ninkovich" userId="78287b8e-71e7-4d20-b76b-2a3465bda9a1" providerId="ADAL" clId="{408DEA9D-3707-47F0-83A1-2FD330EF65AB}" dt="2026-10-01T18:07:55.616" v="10"/>
          <ac:spMkLst>
            <pc:docMk/>
            <pc:sldMk cId="2107080708" sldId="279"/>
            <ac:spMk id="3" creationId="{7FD9183B-3580-FB52-61EB-2BD99AB29E81}"/>
          </ac:spMkLst>
        </pc:spChg>
        <pc:spChg chg="del">
          <ac:chgData name="Chris Ninkovich" userId="78287b8e-71e7-4d20-b76b-2a3465bda9a1" providerId="ADAL" clId="{408DEA9D-3707-47F0-83A1-2FD330EF65AB}" dt="2026-10-01T18:09:40.426" v="11"/>
          <ac:spMkLst>
            <pc:docMk/>
            <pc:sldMk cId="2107080708" sldId="279"/>
            <ac:spMk id="4" creationId="{69064124-DC65-0D89-16A8-94C3EF477021}"/>
          </ac:spMkLst>
        </pc:spChg>
        <pc:picChg chg="add mod">
          <ac:chgData name="Chris Ninkovich" userId="78287b8e-71e7-4d20-b76b-2a3465bda9a1" providerId="ADAL" clId="{408DEA9D-3707-47F0-83A1-2FD330EF65AB}" dt="2026-10-01T18:09:40.426" v="11"/>
          <ac:picMkLst>
            <pc:docMk/>
            <pc:sldMk cId="2107080708" sldId="279"/>
            <ac:picMk id="5" creationId="{0665411E-3200-8A45-3D42-E14F24D99730}"/>
          </ac:picMkLst>
        </pc:picChg>
      </pc:sldChg>
      <pc:sldChg chg="addSp delSp modSp">
        <pc:chgData name="Chris Ninkovich" userId="78287b8e-71e7-4d20-b76b-2a3465bda9a1" providerId="ADAL" clId="{408DEA9D-3707-47F0-83A1-2FD330EF65AB}" dt="2026-10-01T18:15:08.622" v="15"/>
        <pc:sldMkLst>
          <pc:docMk/>
          <pc:sldMk cId="2669430366" sldId="280"/>
        </pc:sldMkLst>
        <pc:spChg chg="mod">
          <ac:chgData name="Chris Ninkovich" userId="78287b8e-71e7-4d20-b76b-2a3465bda9a1" providerId="ADAL" clId="{408DEA9D-3707-47F0-83A1-2FD330EF65AB}" dt="2026-10-01T18:13:28.705" v="13"/>
          <ac:spMkLst>
            <pc:docMk/>
            <pc:sldMk cId="2669430366" sldId="280"/>
            <ac:spMk id="3" creationId="{95AC80AC-5BF1-B98C-FAF6-2471DD1909A4}"/>
          </ac:spMkLst>
        </pc:spChg>
        <pc:spChg chg="del">
          <ac:chgData name="Chris Ninkovich" userId="78287b8e-71e7-4d20-b76b-2a3465bda9a1" providerId="ADAL" clId="{408DEA9D-3707-47F0-83A1-2FD330EF65AB}" dt="2026-10-01T18:14:40.350" v="14"/>
          <ac:spMkLst>
            <pc:docMk/>
            <pc:sldMk cId="2669430366" sldId="280"/>
            <ac:spMk id="6" creationId="{8D278B43-03DF-B3CB-52A1-F3BCF2F3EC09}"/>
          </ac:spMkLst>
        </pc:spChg>
        <pc:picChg chg="add mod">
          <ac:chgData name="Chris Ninkovich" userId="78287b8e-71e7-4d20-b76b-2a3465bda9a1" providerId="ADAL" clId="{408DEA9D-3707-47F0-83A1-2FD330EF65AB}" dt="2026-10-01T18:14:40.350" v="14"/>
          <ac:picMkLst>
            <pc:docMk/>
            <pc:sldMk cId="2669430366" sldId="280"/>
            <ac:picMk id="7" creationId="{FD8F7EE8-B1D3-6415-BCC3-017298EC14B7}"/>
          </ac:picMkLst>
        </pc:picChg>
        <pc:picChg chg="add">
          <ac:chgData name="Chris Ninkovich" userId="78287b8e-71e7-4d20-b76b-2a3465bda9a1" providerId="ADAL" clId="{408DEA9D-3707-47F0-83A1-2FD330EF65AB}" dt="2026-10-01T18:15:08.622" v="15"/>
          <ac:picMkLst>
            <pc:docMk/>
            <pc:sldMk cId="2669430366" sldId="280"/>
            <ac:picMk id="8" creationId="{3AA3A773-08C3-BF0C-BAE7-943250CDF431}"/>
          </ac:picMkLst>
        </pc:picChg>
      </pc:sldChg>
      <pc:sldChg chg="addSp delSp modSp new mod modClrScheme chgLayout">
        <pc:chgData name="Chris Ninkovich" userId="78287b8e-71e7-4d20-b76b-2a3465bda9a1" providerId="ADAL" clId="{408DEA9D-3707-47F0-83A1-2FD330EF65AB}" dt="2026-10-01T21:01:28.437" v="308" actId="14100"/>
        <pc:sldMkLst>
          <pc:docMk/>
          <pc:sldMk cId="1861662239" sldId="283"/>
        </pc:sldMkLst>
        <pc:spChg chg="del mod ord">
          <ac:chgData name="Chris Ninkovich" userId="78287b8e-71e7-4d20-b76b-2a3465bda9a1" providerId="ADAL" clId="{408DEA9D-3707-47F0-83A1-2FD330EF65AB}" dt="2026-10-01T20:54:04.562" v="18" actId="700"/>
          <ac:spMkLst>
            <pc:docMk/>
            <pc:sldMk cId="1861662239" sldId="283"/>
            <ac:spMk id="2" creationId="{5ECAD4DC-EB32-97C8-0568-D59B6494CE68}"/>
          </ac:spMkLst>
        </pc:spChg>
        <pc:spChg chg="add mod ord">
          <ac:chgData name="Chris Ninkovich" userId="78287b8e-71e7-4d20-b76b-2a3465bda9a1" providerId="ADAL" clId="{408DEA9D-3707-47F0-83A1-2FD330EF65AB}" dt="2026-10-01T21:01:07.281" v="306" actId="700"/>
          <ac:spMkLst>
            <pc:docMk/>
            <pc:sldMk cId="1861662239" sldId="283"/>
            <ac:spMk id="3" creationId="{A760E569-393F-DCC4-B257-24A34124A157}"/>
          </ac:spMkLst>
        </pc:spChg>
        <pc:spChg chg="add mod ord">
          <ac:chgData name="Chris Ninkovich" userId="78287b8e-71e7-4d20-b76b-2a3465bda9a1" providerId="ADAL" clId="{408DEA9D-3707-47F0-83A1-2FD330EF65AB}" dt="2026-10-01T21:01:28.437" v="308" actId="14100"/>
          <ac:spMkLst>
            <pc:docMk/>
            <pc:sldMk cId="1861662239" sldId="283"/>
            <ac:spMk id="4" creationId="{42D2B84C-786B-3610-D7ED-F2985D9619A0}"/>
          </ac:spMkLst>
        </pc:spChg>
        <pc:spChg chg="add del mod ord">
          <ac:chgData name="Chris Ninkovich" userId="78287b8e-71e7-4d20-b76b-2a3465bda9a1" providerId="ADAL" clId="{408DEA9D-3707-47F0-83A1-2FD330EF65AB}" dt="2026-10-01T21:01:07.281" v="306" actId="700"/>
          <ac:spMkLst>
            <pc:docMk/>
            <pc:sldMk cId="1861662239" sldId="283"/>
            <ac:spMk id="5" creationId="{0DEA9C90-BBA6-495E-4917-BABD38A141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B50E-D1EE-6387-9416-60FFE7134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73507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2223B-638B-D3D7-767C-E7C548A82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2688"/>
            <a:ext cx="9144000" cy="150625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D4E0-E867-4907-31B6-578FB0A7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1045D-7688-3427-CE0F-A01ED841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7C958-0831-8D17-62FE-6BE5D2BB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53DED3-DF32-499C-2105-D6065FDA0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4588" y="0"/>
            <a:ext cx="4885497" cy="1172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D73118-9A70-C807-5552-C7B36AB82735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158640"/>
            <a:ext cx="9144000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5FA46-EC9C-305C-3D2D-2A55A0CF9E48}"/>
              </a:ext>
            </a:extLst>
          </p:cNvPr>
          <p:cNvSpPr/>
          <p:nvPr userDrawn="1"/>
        </p:nvSpPr>
        <p:spPr>
          <a:xfrm>
            <a:off x="0" y="0"/>
            <a:ext cx="7390356" cy="117251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3375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B50E-D1EE-6387-9416-60FFE7134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73507"/>
            <a:ext cx="577867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2223B-638B-D3D7-767C-E7C548A82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302688"/>
            <a:ext cx="5778674" cy="150625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D4E0-E867-4907-31B6-578FB0A7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1045D-7688-3427-CE0F-A01ED841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7C958-0831-8D17-62FE-6BE5D2BB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53DED3-DF32-499C-2105-D6065FDA0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4588" y="0"/>
            <a:ext cx="4885497" cy="1172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D73118-9A70-C807-5552-C7B36AB82735}"/>
              </a:ext>
            </a:extLst>
          </p:cNvPr>
          <p:cNvCxnSpPr>
            <a:cxnSpLocks/>
          </p:cNvCxnSpPr>
          <p:nvPr userDrawn="1"/>
        </p:nvCxnSpPr>
        <p:spPr>
          <a:xfrm>
            <a:off x="741872" y="4158640"/>
            <a:ext cx="5875002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5FA46-EC9C-305C-3D2D-2A55A0CF9E48}"/>
              </a:ext>
            </a:extLst>
          </p:cNvPr>
          <p:cNvSpPr/>
          <p:nvPr userDrawn="1"/>
        </p:nvSpPr>
        <p:spPr>
          <a:xfrm>
            <a:off x="0" y="0"/>
            <a:ext cx="7390356" cy="117251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FD59AE1-3ADF-5748-642A-19247CEBF8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23075" y="1673225"/>
            <a:ext cx="4530725" cy="4135438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9659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E6FD1-EBEA-93CF-BB31-5E7CC99A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F2334-5951-0BEB-BF2A-E6A12E433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5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A9742-58BC-DE6C-A2CE-54EDFAAF5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0F52D-A81B-CA94-B1D5-31B3D10B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E7B6F-96BB-6ACB-3AF8-2FB30D09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F86486-A73B-4BF1-0029-936BE80BC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9044" y="6099578"/>
            <a:ext cx="2527840" cy="6218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048214-5707-21D1-AD9B-4A703AB71755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801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CD56-53BC-0C35-8719-40AE6FB6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C87F5-57F0-35C9-7420-8D5C8DEA9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05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265D1-45DB-8018-771E-A23B3E45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AB01D-A9A2-44E6-CBB9-FE3BB5C3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0FE51-2F10-5C4F-FE55-95E32D03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4E7ED-0896-CFA0-2FBF-534E59C9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C0E3B-4237-28C0-63F1-3DCB14A1D5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684C77-40FD-B565-7151-EDA2BA2C5C7E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41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CD56-53BC-0C35-8719-40AE6FB6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C87F5-57F0-35C9-7420-8D5C8DEA9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265D1-45DB-8018-771E-A23B3E45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AB01D-A9A2-44E6-CBB9-FE3BB5C3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0FE51-2F10-5C4F-FE55-95E32D03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4E7ED-0896-CFA0-2FBF-534E59C9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C0E3B-4237-28C0-63F1-3DCB14A1D5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9044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ED32B9-EFA2-3A35-6EAE-73A2EDB3201A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301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71412-F14F-0A38-8A74-B317C78EA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9" y="365125"/>
            <a:ext cx="110657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1CA3B-9F2E-596D-09E3-FF877004E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1D301-9A68-EFE7-A0C6-AA8B590B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C37498-F0DB-A148-96E0-1E312A0B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F472B0-FB60-650F-8AA7-3F5597428F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8091" y="6156542"/>
            <a:ext cx="2922763" cy="7014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BEEFEB-BB0F-8EBB-8EAD-10E538D05DC7}"/>
              </a:ext>
            </a:extLst>
          </p:cNvPr>
          <p:cNvSpPr/>
          <p:nvPr userDrawn="1"/>
        </p:nvSpPr>
        <p:spPr>
          <a:xfrm>
            <a:off x="0" y="6156536"/>
            <a:ext cx="9356942" cy="701463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95F51A-BD9E-BC4F-100C-30A0247AA6A9}"/>
              </a:ext>
            </a:extLst>
          </p:cNvPr>
          <p:cNvCxnSpPr>
            <a:cxnSpLocks/>
          </p:cNvCxnSpPr>
          <p:nvPr userDrawn="1"/>
        </p:nvCxnSpPr>
        <p:spPr>
          <a:xfrm>
            <a:off x="338203" y="1521912"/>
            <a:ext cx="11015597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94644D-514F-02B1-99DF-E269C0D3F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203" y="1825625"/>
            <a:ext cx="5681597" cy="41305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6DD10A5-B614-BC7D-2B66-B9AE3D619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5554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FC08C7-37CB-865C-CC6A-D2A08384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AD9FF-7CD2-47D7-C52E-3632BA1E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DEBF6-0369-7333-2AE6-F3532A63A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3F5998D-0DBD-2AE3-CF1B-BB5A8E7A2C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56531"/>
          </a:xfr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7A7A4-EBCA-F56D-B0F4-E8C59EA624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8091" y="6156542"/>
            <a:ext cx="2922763" cy="7014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19657A-13E5-B673-07E1-36FE2ADC9010}"/>
              </a:ext>
            </a:extLst>
          </p:cNvPr>
          <p:cNvSpPr/>
          <p:nvPr userDrawn="1"/>
        </p:nvSpPr>
        <p:spPr>
          <a:xfrm>
            <a:off x="0" y="6156536"/>
            <a:ext cx="9356942" cy="70146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319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91D3-29CC-E1C4-4E81-D2C0A7BA8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40538-A188-6748-57D9-E78292581F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457201"/>
            <a:ext cx="6172200" cy="540385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288000" rIns="288000" anchor="ctr" anchorCtr="0"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5B2A0-B177-500F-64A3-421B11B0E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60120"/>
            <a:ext cx="3932237" cy="5434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9897A-C07B-65B5-AE0A-93A3B8411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8A9D9-699F-786B-43A6-5692A063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F0633-2B71-245E-A961-A3F5C4BD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293EF-18CE-3F0D-369A-8AE14D54D8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297290C-BE19-D590-9DB1-534D9F7DDB37}"/>
              </a:ext>
            </a:extLst>
          </p:cNvPr>
          <p:cNvCxnSpPr/>
          <p:nvPr userDrawn="1"/>
        </p:nvCxnSpPr>
        <p:spPr>
          <a:xfrm>
            <a:off x="838200" y="2154477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E68756-A1B8-40EE-862C-18ADDD84E2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6612" y="2924175"/>
            <a:ext cx="3933826" cy="29368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498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A43DF-8EEB-62C5-9B7C-568104773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01F81B-5BB4-12E9-7972-AB85D62933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DEC8E-F466-273E-EED9-17BA01866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34243"/>
            <a:ext cx="3932237" cy="3651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B4CDD-07A1-F7C0-DD8E-D1D22DF7D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FED45-137F-21DD-D77A-C69B0CBC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A5690-B890-BF22-E10B-C0F6F1224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E829AB-0D66-A650-6F58-3D94694816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988DAE-3EAC-3032-CB77-417D45730B3C}"/>
              </a:ext>
            </a:extLst>
          </p:cNvPr>
          <p:cNvCxnSpPr/>
          <p:nvPr userDrawn="1"/>
        </p:nvCxnSpPr>
        <p:spPr>
          <a:xfrm>
            <a:off x="838200" y="2775579"/>
            <a:ext cx="393382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864E42B-9FF0-FBD2-8F1E-5B5922A870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2933700"/>
            <a:ext cx="3935413" cy="292735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339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B89382-0DAE-8C32-50B8-149995EB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5A01F-D00D-60F2-9937-30CDABA83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8F760-C65A-9329-DFEB-89ABDD3DA9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9332-CA9B-DBE7-5E68-79F05417C0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1CC42-4EB5-BBE6-9857-6A7F4E0B4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785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0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6B48-6E9C-4791-2542-C5B6933480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EPASS Reports Custom Dashboards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B7584-A189-47DC-E106-CDC0AC8B33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Visualize Your Data!</a:t>
            </a:r>
          </a:p>
        </p:txBody>
      </p:sp>
    </p:spTree>
    <p:extLst>
      <p:ext uri="{BB962C8B-B14F-4D97-AF65-F5344CB8AC3E}">
        <p14:creationId xmlns:p14="http://schemas.microsoft.com/office/powerpoint/2010/main" val="3890918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CF375EC-42B5-3D0A-1D55-B04DE483D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Question!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AC3D87-AD4C-5B65-A5EF-A1F9672708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CA" dirty="0">
                <a:latin typeface="+mj-lt"/>
              </a:rPr>
              <a:t>How can you see a high-level, dynamic view of how your business is performing at every level or department?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EDC5861-0C7E-CD98-3442-76798082B0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167" y="1825625"/>
            <a:ext cx="4131665" cy="41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0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FC628-0B99-F0CA-BF41-0AC37F107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C2A041-18C0-4BCE-0539-ED00EC17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4BF89B-D23A-B479-E4F1-CD2363C476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Dashboards?</a:t>
            </a:r>
          </a:p>
          <a:p>
            <a:r>
              <a:rPr lang="en-US" dirty="0"/>
              <a:t>Getting all set up!</a:t>
            </a:r>
          </a:p>
          <a:p>
            <a:r>
              <a:rPr lang="en-US" dirty="0"/>
              <a:t>Let’s see a LIVE DEMO!</a:t>
            </a:r>
          </a:p>
          <a:p>
            <a:r>
              <a:rPr lang="en-US" dirty="0"/>
              <a:t>Creating Dashboards for different roles:</a:t>
            </a:r>
          </a:p>
          <a:p>
            <a:pPr lvl="1"/>
            <a:r>
              <a:rPr lang="en-US" dirty="0"/>
              <a:t>Sales Manager</a:t>
            </a:r>
          </a:p>
          <a:p>
            <a:pPr lvl="1"/>
            <a:r>
              <a:rPr lang="en-US" dirty="0"/>
              <a:t>Purchasing</a:t>
            </a:r>
          </a:p>
          <a:p>
            <a:pPr lvl="1"/>
            <a:r>
              <a:rPr lang="en-US" dirty="0"/>
              <a:t>Service Department</a:t>
            </a:r>
            <a:endParaRPr lang="en-CA" dirty="0"/>
          </a:p>
          <a:p>
            <a:r>
              <a:rPr lang="en-CA" dirty="0"/>
              <a:t>Questions and Wrap-up.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FAE63F-6AF1-86D1-F51C-959888A222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464934"/>
            <a:ext cx="5181600" cy="285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61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D8FCB-37B1-BBAD-74EE-1FF15C946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Why Dashboards?</a:t>
            </a:r>
            <a:endParaRPr lang="en-C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FD523-179E-2707-A2A8-1626696D0B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/>
              <a:t>I have reports, what more do I need?</a:t>
            </a:r>
          </a:p>
          <a:p>
            <a:r>
              <a:rPr lang="en-CA" b="1" dirty="0"/>
              <a:t>Reports</a:t>
            </a:r>
            <a:r>
              <a:rPr lang="en-CA" dirty="0"/>
              <a:t> provide a narrow-focused, concentrated “deep-dive” into a single item or event.</a:t>
            </a:r>
          </a:p>
          <a:p>
            <a:r>
              <a:rPr lang="en-CA" b="1" dirty="0"/>
              <a:t>Dashboards </a:t>
            </a:r>
            <a:r>
              <a:rPr lang="en-CA" dirty="0"/>
              <a:t>provide a more high-level visualization of broad amounts of data and are created to answer a single question.</a:t>
            </a:r>
          </a:p>
          <a:p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DCEA06-C440-890B-8F34-D772BB55A0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15082"/>
            <a:ext cx="5181600" cy="395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8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7C5A6-D342-F64E-FAD8-D49EBEE5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Main Building Blocks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50699-528E-4F21-8668-A89A489ED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46020"/>
            <a:ext cx="5181600" cy="351010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latin typeface="+mj-lt"/>
              </a:rPr>
              <a:t>The Dashboard Editor</a:t>
            </a:r>
          </a:p>
          <a:p>
            <a:pPr marL="514350" indent="-514350">
              <a:buAutoNum type="arabicPeriod"/>
            </a:pPr>
            <a:r>
              <a:rPr lang="en-US" dirty="0">
                <a:latin typeface="+mj-lt"/>
              </a:rPr>
              <a:t>Widgets</a:t>
            </a:r>
          </a:p>
          <a:p>
            <a:pPr marL="514350" indent="-514350">
              <a:buAutoNum type="arabicPeriod"/>
            </a:pPr>
            <a:r>
              <a:rPr lang="en-US" dirty="0">
                <a:latin typeface="+mj-lt"/>
              </a:rPr>
              <a:t>Filters</a:t>
            </a:r>
          </a:p>
          <a:p>
            <a:pPr marL="514350" indent="-514350">
              <a:buAutoNum type="arabicPeriod"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/>
              <a:t>We’ll look at each one of these more closely in just a moment…</a:t>
            </a:r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0E240F-B0A0-5126-407B-4FB854BA3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858" y="2059983"/>
            <a:ext cx="5085942" cy="368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2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4F2BD2E-2028-B663-6865-BEC187C5202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7" b="1633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4E1C-DFC4-009A-790A-A5CB1B834ED3}"/>
              </a:ext>
            </a:extLst>
          </p:cNvPr>
          <p:cNvSpPr txBox="1"/>
          <p:nvPr/>
        </p:nvSpPr>
        <p:spPr>
          <a:xfrm>
            <a:off x="297180" y="274320"/>
            <a:ext cx="60350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>
                <a:latin typeface="+mj-lt"/>
              </a:rPr>
              <a:t>If you could put four pieces of information on a dashboard that you looked at every morning, what would they be and why?</a:t>
            </a:r>
          </a:p>
        </p:txBody>
      </p:sp>
    </p:spTree>
    <p:extLst>
      <p:ext uri="{BB962C8B-B14F-4D97-AF65-F5344CB8AC3E}">
        <p14:creationId xmlns:p14="http://schemas.microsoft.com/office/powerpoint/2010/main" val="2798965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FA9C2-2238-1F38-AFE4-A976038F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FD890B-757D-F452-7C6E-B70A18690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Built with Purpose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3973F6-455C-A9E0-5E7D-DD10912274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dirty="0"/>
              <a:t>Dashboards should be built with an </a:t>
            </a:r>
            <a:r>
              <a:rPr lang="en-US" b="1" dirty="0"/>
              <a:t>audience and purpose </a:t>
            </a:r>
            <a:r>
              <a:rPr lang="en-US" dirty="0"/>
              <a:t>in mind, rather than just filled with available data.</a:t>
            </a:r>
          </a:p>
          <a:p>
            <a:r>
              <a:rPr lang="en-US" dirty="0"/>
              <a:t>Each dashboard should answer </a:t>
            </a:r>
            <a:r>
              <a:rPr lang="en-US" b="1" dirty="0"/>
              <a:t>a single question</a:t>
            </a:r>
            <a:r>
              <a:rPr lang="en-US" dirty="0"/>
              <a:t>. This question can be as broad or specific as you want.</a:t>
            </a:r>
          </a:p>
          <a:p>
            <a:r>
              <a:rPr lang="en-US" dirty="0"/>
              <a:t>A dashboard should be a platform for people to make better, more informed, data-driven decisions.</a:t>
            </a:r>
            <a:endParaRPr lang="en-CA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8C222C-D5D6-6E0B-A1CC-6C1B17E338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97267"/>
            <a:ext cx="5181600" cy="378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83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28191-3803-0824-3EB6-A1439ED9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set-up: Security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9183B-3580-FB52-61EB-2BD99AB29E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/>
              <a:t>In </a:t>
            </a:r>
            <a:r>
              <a:rPr lang="en-CA" b="1" dirty="0"/>
              <a:t>User Security</a:t>
            </a:r>
            <a:r>
              <a:rPr lang="en-CA" dirty="0"/>
              <a:t>, under </a:t>
            </a:r>
            <a:r>
              <a:rPr lang="en-CA" b="1" dirty="0"/>
              <a:t>EPASS – Dashboards </a:t>
            </a:r>
            <a:r>
              <a:rPr lang="en-CA" dirty="0"/>
              <a:t>we have 4 administrative security options:</a:t>
            </a:r>
          </a:p>
          <a:p>
            <a:r>
              <a:rPr lang="en-CA" dirty="0"/>
              <a:t>Create Dashboard</a:t>
            </a:r>
          </a:p>
          <a:p>
            <a:r>
              <a:rPr lang="en-CA" dirty="0"/>
              <a:t>Assign Dashboard</a:t>
            </a:r>
          </a:p>
          <a:p>
            <a:r>
              <a:rPr lang="en-CA" dirty="0"/>
              <a:t>Edit All Dashboards</a:t>
            </a:r>
          </a:p>
          <a:p>
            <a:r>
              <a:rPr lang="en-CA" dirty="0"/>
              <a:t>Delete All Dashboards</a:t>
            </a:r>
          </a:p>
          <a:p>
            <a:r>
              <a:rPr lang="en-CA" dirty="0"/>
              <a:t>Manage Widgets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65411E-3200-8A45-3D42-E14F24D997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1014" y="2331720"/>
            <a:ext cx="5452739" cy="296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8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8A79A-BEA1-5B66-248A-872FB65C5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F32B5-0CB2-F9C1-6BEE-8BA99F26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set-up: Security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C80AC-5BF1-B98C-FAF6-2471DD1909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518025"/>
          </a:xfrm>
        </p:spPr>
        <p:txBody>
          <a:bodyPr>
            <a:normAutofit lnSpcReduction="10000"/>
          </a:bodyPr>
          <a:lstStyle/>
          <a:p>
            <a:r>
              <a:rPr lang="en-CA" dirty="0"/>
              <a:t>There are also security options that allow you to control the </a:t>
            </a:r>
            <a:r>
              <a:rPr lang="en-CA" b="1" dirty="0"/>
              <a:t>visibility of Dashboards that have been created </a:t>
            </a:r>
            <a:r>
              <a:rPr lang="en-CA" dirty="0"/>
              <a:t>as well as access to </a:t>
            </a:r>
            <a:r>
              <a:rPr lang="en-CA" b="1" dirty="0"/>
              <a:t>Widgets in the Dashboard Editor</a:t>
            </a:r>
            <a:r>
              <a:rPr lang="en-CA" dirty="0"/>
              <a:t>.</a:t>
            </a:r>
          </a:p>
          <a:p>
            <a:r>
              <a:rPr lang="en-CA" dirty="0"/>
              <a:t>This enables you to give staff the capabilities required for their role instead of granting everyone full dashboard administration.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D8F7EE8-B1D3-6415-BCC3-017298EC14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76459" y="1781432"/>
            <a:ext cx="4377341" cy="22762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A3A773-08C3-BF0C-BAE7-943250CDF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459" y="4194810"/>
            <a:ext cx="4377341" cy="171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30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68800B0-5549-EE1C-4E46-37793C4858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1" b="516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52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60E569-393F-DCC4-B257-24A34124A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we’re going to demo: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2B84C-786B-3610-D7ED-F2985D961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85760" cy="4105178"/>
          </a:xfrm>
        </p:spPr>
        <p:txBody>
          <a:bodyPr>
            <a:normAutofit/>
          </a:bodyPr>
          <a:lstStyle/>
          <a:p>
            <a:r>
              <a:rPr lang="en-CA" dirty="0"/>
              <a:t>Create a New Dashboard</a:t>
            </a:r>
          </a:p>
          <a:p>
            <a:r>
              <a:rPr lang="en-CA" dirty="0"/>
              <a:t>Add some Widgets</a:t>
            </a:r>
          </a:p>
          <a:p>
            <a:r>
              <a:rPr lang="en-CA" dirty="0"/>
              <a:t>Adjust the Widget Filters</a:t>
            </a:r>
          </a:p>
          <a:p>
            <a:r>
              <a:rPr lang="en-CA" dirty="0"/>
              <a:t>Rename the Widgets</a:t>
            </a:r>
          </a:p>
          <a:p>
            <a:r>
              <a:rPr lang="en-CA" dirty="0"/>
              <a:t>Modify the Layout</a:t>
            </a:r>
          </a:p>
          <a:p>
            <a:r>
              <a:rPr lang="en-CA" dirty="0"/>
              <a:t>Save and assign the Dashboard</a:t>
            </a:r>
          </a:p>
          <a:p>
            <a:r>
              <a:rPr lang="en-CA" dirty="0"/>
              <a:t>Adjust security permissions of the Dashboard and Widgets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166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3001F0-BEFC-E917-03A5-DB1E19A1D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Let’s make some Dashboards!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1C4AF-44D2-5AB6-C259-1D3D10BE76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3600" b="1" dirty="0"/>
              <a:t>As a group, let’s make a dashboard for:</a:t>
            </a:r>
          </a:p>
          <a:p>
            <a:r>
              <a:rPr lang="en-CA" sz="3600" b="1" dirty="0"/>
              <a:t>Sales Manager</a:t>
            </a:r>
          </a:p>
          <a:p>
            <a:r>
              <a:rPr lang="en-CA" sz="3600" b="1" dirty="0"/>
              <a:t>Purchasing</a:t>
            </a:r>
          </a:p>
          <a:p>
            <a:r>
              <a:rPr lang="en-CA" sz="3600" b="1" dirty="0"/>
              <a:t>Service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FCCF35C-4311-2DCC-4993-19752C366F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14470"/>
            <a:ext cx="5181600" cy="395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70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6C564-B0D0-5342-A4B3-B3D163BD9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C8584B-A969-1ABC-962F-DDACAADE6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Summary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A7C524-34F1-84CF-96AF-5470A0E1C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Unlike reports, dashboards can give you a high-level visualization of broad amounts of data.</a:t>
            </a:r>
          </a:p>
          <a:p>
            <a:r>
              <a:rPr lang="en-US" dirty="0"/>
              <a:t>Build with purpose and audience in mind! A dashboard should answer a question. </a:t>
            </a:r>
          </a:p>
          <a:p>
            <a:r>
              <a:rPr lang="en-US" dirty="0"/>
              <a:t>When it comes to data, sometimes less is more! Don’t overwhelm the audience!</a:t>
            </a:r>
          </a:p>
          <a:p>
            <a:r>
              <a:rPr lang="en-US" dirty="0"/>
              <a:t>Dashboards can help your staff make informed data-driven decisions. Using the built-in security options correctly can ensure the right people are getting access to the right tools.</a:t>
            </a:r>
          </a:p>
          <a:p>
            <a:endParaRPr lang="en-CA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13D4CB-19BB-BF3B-73DB-0D84874B1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9FA0379-3091-41E2-E5C7-DB56C9F396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5" r="5375"/>
          <a:stretch/>
        </p:blipFill>
        <p:spPr/>
      </p:pic>
    </p:spTree>
    <p:extLst>
      <p:ext uri="{BB962C8B-B14F-4D97-AF65-F5344CB8AC3E}">
        <p14:creationId xmlns:p14="http://schemas.microsoft.com/office/powerpoint/2010/main" val="292396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442CDFB-3634-73FC-6DE5-1FB833D742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" r="492"/>
          <a:stretch/>
        </p:blipFill>
        <p:spPr>
          <a:xfrm>
            <a:off x="0" y="0"/>
            <a:ext cx="12192000" cy="6156531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11CD23-1582-4D4D-DE56-B70EECE14E62}"/>
              </a:ext>
            </a:extLst>
          </p:cNvPr>
          <p:cNvSpPr txBox="1"/>
          <p:nvPr/>
        </p:nvSpPr>
        <p:spPr>
          <a:xfrm>
            <a:off x="6096000" y="106460"/>
            <a:ext cx="6204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ANY QUESTIONS?</a:t>
            </a:r>
            <a:endParaRPr lang="en-CA" sz="2400" dirty="0"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4046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PASS">
      <a:dk1>
        <a:srgbClr val="203351"/>
      </a:dk1>
      <a:lt1>
        <a:srgbClr val="FFFFFF"/>
      </a:lt1>
      <a:dk2>
        <a:srgbClr val="E4E4E4"/>
      </a:dk2>
      <a:lt2>
        <a:srgbClr val="89711E"/>
      </a:lt2>
      <a:accent1>
        <a:srgbClr val="203351"/>
      </a:accent1>
      <a:accent2>
        <a:srgbClr val="F26522"/>
      </a:accent2>
      <a:accent3>
        <a:srgbClr val="513D20"/>
      </a:accent3>
      <a:accent4>
        <a:srgbClr val="F4EC57"/>
      </a:accent4>
      <a:accent5>
        <a:srgbClr val="C1D4F2"/>
      </a:accent5>
      <a:accent6>
        <a:srgbClr val="228FF2"/>
      </a:accent6>
      <a:hlink>
        <a:srgbClr val="1E3A89"/>
      </a:hlink>
      <a:folHlink>
        <a:srgbClr val="F2652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2025 PPT Template" id="{E75580FA-CB6F-46FA-B76B-375142045992}" vid="{8004C9F0-E925-4C57-B55C-72058CF5F1C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E87F375DAE8D49B30C7D073AF46135" ma:contentTypeVersion="15" ma:contentTypeDescription="Create a new document." ma:contentTypeScope="" ma:versionID="1c991eab3dcd3ad4b689984b4e85da80">
  <xsd:schema xmlns:xsd="http://www.w3.org/2001/XMLSchema" xmlns:xs="http://www.w3.org/2001/XMLSchema" xmlns:p="http://schemas.microsoft.com/office/2006/metadata/properties" xmlns:ns2="62810902-7235-4a19-9022-958da887505c" xmlns:ns3="d72d9dfa-40d3-4b78-8db2-fe4df4730a2c" targetNamespace="http://schemas.microsoft.com/office/2006/metadata/properties" ma:root="true" ma:fieldsID="4ba41e6f6f6916ad802858a6e7a8dbff" ns2:_="" ns3:_="">
    <xsd:import namespace="62810902-7235-4a19-9022-958da887505c"/>
    <xsd:import namespace="d72d9dfa-40d3-4b78-8db2-fe4df4730a2c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10902-7235-4a19-9022-958da887505c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f4f9340-3e6d-49be-9ce6-f475726fe9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2d9dfa-40d3-4b78-8db2-fe4df4730a2c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e6f76fcb-249a-48e3-849a-7e23392d87fe}" ma:internalName="TaxCatchAll" ma:showField="CatchAllData" ma:web="d72d9dfa-40d3-4b78-8db2-fe4df4730a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62810902-7235-4a19-9022-958da887505c" xsi:nil="true"/>
    <TaxCatchAll xmlns="d72d9dfa-40d3-4b78-8db2-fe4df4730a2c" xsi:nil="true"/>
    <lcf76f155ced4ddcb4097134ff3c332f xmlns="62810902-7235-4a19-9022-958da887505c">
      <Terms xmlns="http://schemas.microsoft.com/office/infopath/2007/PartnerControls"/>
    </lcf76f155ced4ddcb4097134ff3c332f>
    <MigrationWizIdPermissions xmlns="62810902-7235-4a19-9022-958da887505c" xsi:nil="true"/>
    <MigrationWizId xmlns="62810902-7235-4a19-9022-958da887505c" xsi:nil="true"/>
  </documentManagement>
</p:properties>
</file>

<file path=customXml/itemProps1.xml><?xml version="1.0" encoding="utf-8"?>
<ds:datastoreItem xmlns:ds="http://schemas.openxmlformats.org/officeDocument/2006/customXml" ds:itemID="{2530930E-48BA-4C8D-A030-60790ADEB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810902-7235-4a19-9022-958da887505c"/>
    <ds:schemaRef ds:uri="d72d9dfa-40d3-4b78-8db2-fe4df4730a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C0BD32-41AA-4709-A7FF-5F40AEEE6C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66117C-4B86-4ABF-AC88-C33E0E8C9605}">
  <ds:schemaRefs>
    <ds:schemaRef ds:uri="62810902-7235-4a19-9022-958da887505c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d72d9dfa-40d3-4b78-8db2-fe4df4730a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1934</TotalTime>
  <Words>439</Words>
  <Application>Microsoft Office PowerPoint</Application>
  <PresentationFormat>Widescreen</PresentationFormat>
  <Paragraphs>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Arial Black</vt:lpstr>
      <vt:lpstr>Office Theme</vt:lpstr>
      <vt:lpstr>EPASS Reports Custom Dashboards</vt:lpstr>
      <vt:lpstr>Question!</vt:lpstr>
      <vt:lpstr>Agenda</vt:lpstr>
      <vt:lpstr>Why Dashboards?</vt:lpstr>
      <vt:lpstr>Three Main Building Blocks</vt:lpstr>
      <vt:lpstr>PowerPoint Presentation</vt:lpstr>
      <vt:lpstr>Built with Purpose</vt:lpstr>
      <vt:lpstr>Getting set-up: Security</vt:lpstr>
      <vt:lpstr>Getting set-up: Security</vt:lpstr>
      <vt:lpstr>PowerPoint Presentation</vt:lpstr>
      <vt:lpstr>What we’re going to demo:</vt:lpstr>
      <vt:lpstr>Let’s make some Dashboards!</vt:lpstr>
      <vt:lpstr>In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Ninkovich</dc:creator>
  <cp:lastModifiedBy>Chris Ninkovich</cp:lastModifiedBy>
  <cp:revision>6</cp:revision>
  <dcterms:created xsi:type="dcterms:W3CDTF">2025-09-09T22:57:40Z</dcterms:created>
  <dcterms:modified xsi:type="dcterms:W3CDTF">2026-10-01T21:57:02Z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0x0101007DE87F375DAE8D49B30C7D073AF46135</vt:lpwstr>
  </property>
  <property fmtid="{D5CDD505-2E9C-101B-9397-08002B2CF9AE}" pid="3" name="MediaServiceImageTags">
    <vt:lpwstr/>
  </property>
</Properties>
</file>